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63" r:id="rId3"/>
    <p:sldId id="264" r:id="rId4"/>
    <p:sldId id="261" r:id="rId5"/>
    <p:sldId id="265" r:id="rId6"/>
    <p:sldId id="266" r:id="rId7"/>
    <p:sldId id="260" r:id="rId8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D20CF1-7AC3-4760-92BB-46440603031C}" type="datetimeFigureOut">
              <a:rPr lang="en-US" smtClean="0"/>
              <a:t>9/21/2012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8EDB44-5318-4583-80D3-D86431A1E3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&#382;inkjav.lt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&#382;inkjav.lt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 california deathvalley featur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" y="2628900"/>
            <a:ext cx="9144000" cy="36906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13411" y="188640"/>
            <a:ext cx="7117178" cy="146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13411" y="6319588"/>
            <a:ext cx="7117178" cy="527679"/>
          </a:xfrm>
        </p:spPr>
        <p:txBody>
          <a:bodyPr/>
          <a:lstStyle/>
          <a:p>
            <a:pPr algn="ctr"/>
            <a:r>
              <a:rPr lang="lt-LT" sz="2000" dirty="0" smtClean="0">
                <a:solidFill>
                  <a:schemeClr val="tx1"/>
                </a:solidFill>
              </a:rPr>
              <a:t>Druskininkai 2012-09-21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10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547089" y="901942"/>
            <a:ext cx="6172200" cy="1894362"/>
          </a:xfrm>
        </p:spPr>
        <p:txBody>
          <a:bodyPr>
            <a:normAutofit/>
          </a:bodyPr>
          <a:lstStyle/>
          <a:p>
            <a:r>
              <a:rPr lang="lt-LT" dirty="0" smtClean="0"/>
              <a:t>Naujas, unikalus, vienintelis projektas „Pažink JAV“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subTitle" idx="1"/>
          </p:nvPr>
        </p:nvSpPr>
        <p:spPr>
          <a:xfrm>
            <a:off x="2286000" y="3356992"/>
            <a:ext cx="6172200" cy="3017930"/>
          </a:xfrm>
        </p:spPr>
        <p:txBody>
          <a:bodyPr>
            <a:normAutofit fontScale="92500" lnSpcReduction="10000"/>
          </a:bodyPr>
          <a:lstStyle/>
          <a:p>
            <a:endParaRPr lang="lt-LT" sz="2400" dirty="0" smtClean="0"/>
          </a:p>
          <a:p>
            <a:r>
              <a:rPr lang="lt-LT" sz="2400" dirty="0" smtClean="0"/>
              <a:t>Pagrindinis konkurso tikslas – </a:t>
            </a:r>
            <a:r>
              <a:rPr lang="lt-LT" sz="2400" b="0" dirty="0" smtClean="0"/>
              <a:t>skatinti Lietuvos moksleivių domėjimąsi JAV istorija, kultūra ir geografija.  Konkursas padės daugiau sužinoti naujus faktus apie JAV, prisiminti geografijos pamokose išmoktus dalykus ir panaršyti po interneto informacijos lobynus.</a:t>
            </a:r>
          </a:p>
          <a:p>
            <a:r>
              <a:rPr lang="lt-LT" sz="2400" dirty="0" smtClean="0"/>
              <a:t>Pagrindinis prizas – kelionė į JAV!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684076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84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915816" y="1800200"/>
            <a:ext cx="5832648" cy="444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t-LT" sz="2000" dirty="0" smtClean="0"/>
              <a:t>Visų tipų Lietuvos mokyklų, 6-10 klasių moksleiviai, dviejose amžiaus grupėse: </a:t>
            </a:r>
            <a:r>
              <a:rPr lang="lt-LT" sz="2000" b="1" dirty="0" smtClean="0"/>
              <a:t>„žvaigždės“</a:t>
            </a:r>
            <a:r>
              <a:rPr lang="lt-LT" sz="2000" dirty="0" smtClean="0"/>
              <a:t> ir </a:t>
            </a:r>
            <a:r>
              <a:rPr lang="lt-LT" sz="2000" b="1" dirty="0" smtClean="0"/>
              <a:t>„ereliai“</a:t>
            </a:r>
          </a:p>
          <a:p>
            <a:endParaRPr lang="lt-LT" sz="2000" dirty="0"/>
          </a:p>
          <a:p>
            <a:r>
              <a:rPr lang="lt-LT" sz="2000" b="1" dirty="0" smtClean="0"/>
              <a:t>I etapas</a:t>
            </a:r>
            <a:r>
              <a:rPr lang="lt-LT" sz="2000" dirty="0" smtClean="0"/>
              <a:t> internete</a:t>
            </a:r>
          </a:p>
          <a:p>
            <a:r>
              <a:rPr lang="lt-LT" sz="2000" b="1" dirty="0" smtClean="0"/>
              <a:t>Finalinis</a:t>
            </a:r>
            <a:r>
              <a:rPr lang="lt-LT" sz="2000" dirty="0" smtClean="0"/>
              <a:t> konkurso etapas Vilniuje</a:t>
            </a:r>
          </a:p>
          <a:p>
            <a:endParaRPr lang="lt-LT" sz="2000" dirty="0"/>
          </a:p>
          <a:p>
            <a:r>
              <a:rPr lang="lt-LT" sz="2000" dirty="0" smtClean="0"/>
              <a:t>2012 m. spalio 16-18 dienomis (I etapas)</a:t>
            </a:r>
          </a:p>
          <a:p>
            <a:r>
              <a:rPr lang="lt-LT" sz="2000" dirty="0" smtClean="0"/>
              <a:t>2012 m. spalio 27 dieną (finalinis etapas)</a:t>
            </a:r>
          </a:p>
          <a:p>
            <a:endParaRPr lang="lt-LT" sz="2000" dirty="0"/>
          </a:p>
          <a:p>
            <a:r>
              <a:rPr lang="lt-LT" sz="2000" dirty="0" smtClean="0"/>
              <a:t>Registruotis </a:t>
            </a:r>
            <a:r>
              <a:rPr lang="lt-LT" sz="2000" dirty="0" smtClean="0">
                <a:hlinkClick r:id="rId2"/>
              </a:rPr>
              <a:t>www.pažinkJAV.lt</a:t>
            </a:r>
            <a:endParaRPr lang="lt-LT" sz="2000" dirty="0" smtClean="0"/>
          </a:p>
          <a:p>
            <a:r>
              <a:rPr lang="lt-LT" sz="2000" dirty="0" smtClean="0"/>
              <a:t>Gauk prisijungimo kodą ir dalyvauk!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512675" y="2060848"/>
            <a:ext cx="2170584" cy="658368"/>
          </a:xfrm>
        </p:spPr>
        <p:txBody>
          <a:bodyPr/>
          <a:lstStyle/>
          <a:p>
            <a:r>
              <a:rPr lang="lt-LT" dirty="0" smtClean="0"/>
              <a:t>Kaip?</a:t>
            </a:r>
            <a:endParaRPr lang="en-US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558819" y="3230844"/>
            <a:ext cx="2170584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vert="horz" rtlCol="0" anchor="ctr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 kumimoji="0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 smtClean="0"/>
              <a:t>Kur?</a:t>
            </a:r>
            <a:endParaRPr lang="en-US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558819" y="4462652"/>
            <a:ext cx="2170584" cy="658368"/>
          </a:xfrm>
          <a:prstGeom prst="roundRect">
            <a:avLst>
              <a:gd name="adj" fmla="val 12458"/>
            </a:avLst>
          </a:prstGeom>
          <a:solidFill>
            <a:schemeClr val="accent1"/>
          </a:solidFill>
        </p:spPr>
        <p:txBody>
          <a:bodyPr vert="horz" rtlCol="0" anchor="ctr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 kumimoji="0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 smtClean="0"/>
              <a:t>Kada?</a:t>
            </a: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19" y="0"/>
            <a:ext cx="684076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558819" y="5445224"/>
            <a:ext cx="2170584" cy="658368"/>
          </a:xfrm>
          <a:prstGeom prst="roundRect">
            <a:avLst>
              <a:gd name="adj" fmla="val 12458"/>
            </a:avLst>
          </a:prstGeom>
          <a:solidFill>
            <a:schemeClr val="accent1"/>
          </a:solidFill>
        </p:spPr>
        <p:txBody>
          <a:bodyPr vert="horz" rtlCol="0" anchor="ctr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 kumimoji="0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 smtClean="0"/>
              <a:t>Kaip?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2367577" cy="174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95736" y="274638"/>
            <a:ext cx="5729064" cy="1143000"/>
          </a:xfrm>
        </p:spPr>
        <p:txBody>
          <a:bodyPr/>
          <a:lstStyle/>
          <a:p>
            <a:r>
              <a:rPr lang="lt-LT" dirty="0" smtClean="0"/>
              <a:t>Prizai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58816" cy="4781128"/>
          </a:xfrm>
        </p:spPr>
        <p:txBody>
          <a:bodyPr>
            <a:normAutofit fontScale="85000" lnSpcReduction="20000"/>
          </a:bodyPr>
          <a:lstStyle/>
          <a:p>
            <a:endParaRPr lang="lt-LT" dirty="0" smtClean="0"/>
          </a:p>
          <a:p>
            <a:pPr>
              <a:buFontTx/>
              <a:buChar char="-"/>
            </a:pPr>
            <a:r>
              <a:rPr lang="lt-LT" b="1" dirty="0" smtClean="0"/>
              <a:t>Pagrindinis prizas</a:t>
            </a:r>
            <a:r>
              <a:rPr lang="lt-LT" dirty="0" smtClean="0"/>
              <a:t> – </a:t>
            </a:r>
          </a:p>
          <a:p>
            <a:pPr marL="0" indent="0">
              <a:buNone/>
            </a:pPr>
            <a:r>
              <a:rPr lang="lt-LT" dirty="0" smtClean="0"/>
              <a:t>finalinio konkurso laimėtojai abiejose amžiaus grupėse bus apdovanoti 5 dienų kelione į JAV</a:t>
            </a:r>
          </a:p>
          <a:p>
            <a:pPr>
              <a:buFontTx/>
              <a:buChar char="-"/>
            </a:pPr>
            <a:r>
              <a:rPr lang="lt-LT" b="1" dirty="0" smtClean="0"/>
              <a:t>Partnerių prizai</a:t>
            </a:r>
            <a:r>
              <a:rPr lang="lt-LT" dirty="0" smtClean="0"/>
              <a:t> – JAV</a:t>
            </a:r>
          </a:p>
          <a:p>
            <a:pPr marL="0" indent="0">
              <a:buNone/>
            </a:pPr>
            <a:r>
              <a:rPr lang="lt-LT" dirty="0" smtClean="0"/>
              <a:t>ambasada Vilniuje įsteigė paguodos prizą antros vietos laimėtojams: Ipad planšetiniai kompiuteriai</a:t>
            </a:r>
          </a:p>
          <a:p>
            <a:pPr>
              <a:buFontTx/>
              <a:buChar char="-"/>
            </a:pPr>
            <a:r>
              <a:rPr lang="lt-LT" dirty="0" smtClean="0"/>
              <a:t>Finalinio etapo dalyviai bus </a:t>
            </a:r>
          </a:p>
          <a:p>
            <a:pPr marL="0" indent="0">
              <a:buNone/>
            </a:pPr>
            <a:r>
              <a:rPr lang="lt-LT" dirty="0" smtClean="0"/>
              <a:t>apdovanoti rėmėjų prizais ir ekskursija po Vilnių</a:t>
            </a:r>
          </a:p>
          <a:p>
            <a:pPr>
              <a:buFontTx/>
              <a:buChar char="-"/>
            </a:pPr>
            <a:r>
              <a:rPr lang="lt-LT" b="1" dirty="0" smtClean="0"/>
              <a:t>Specialus</a:t>
            </a:r>
            <a:r>
              <a:rPr lang="lt-LT" dirty="0" smtClean="0"/>
              <a:t> organizatorių prizas </a:t>
            </a:r>
          </a:p>
          <a:p>
            <a:pPr marL="0" indent="0">
              <a:buNone/>
            </a:pPr>
            <a:r>
              <a:rPr lang="lt-LT" dirty="0" smtClean="0"/>
              <a:t>mokytojui paruošusiam daugiausiai dalyvių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4" name="Content Placeholder 2053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293096"/>
            <a:ext cx="3187931" cy="1159625"/>
          </a:xfrm>
        </p:spPr>
      </p:pic>
      <p:pic>
        <p:nvPicPr>
          <p:cNvPr id="2056" name="Picture 20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760" y="2348880"/>
            <a:ext cx="3213500" cy="1167428"/>
          </a:xfrm>
          <a:prstGeom prst="rect">
            <a:avLst/>
          </a:prstGeom>
        </p:spPr>
      </p:pic>
      <p:pic>
        <p:nvPicPr>
          <p:cNvPr id="2055" name="Picture 20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61276"/>
            <a:ext cx="3188208" cy="1158240"/>
          </a:xfrm>
          <a:prstGeom prst="rect">
            <a:avLst/>
          </a:prstGeom>
        </p:spPr>
      </p:pic>
      <p:pic>
        <p:nvPicPr>
          <p:cNvPr id="2057" name="Picture 20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84984"/>
            <a:ext cx="3188208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7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2367577" cy="174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47664" y="692696"/>
            <a:ext cx="6621057" cy="924475"/>
          </a:xfrm>
        </p:spPr>
        <p:txBody>
          <a:bodyPr/>
          <a:lstStyle/>
          <a:p>
            <a:r>
              <a:rPr lang="lt-LT" dirty="0" smtClean="0"/>
              <a:t>Registacija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r>
              <a:rPr lang="lt-LT" dirty="0" smtClean="0"/>
              <a:t>Registruotis galima </a:t>
            </a:r>
            <a:r>
              <a:rPr lang="lt-LT" dirty="0" smtClean="0">
                <a:hlinkClick r:id="rId3"/>
              </a:rPr>
              <a:t>www.pažinkJAV.lt</a:t>
            </a:r>
            <a:r>
              <a:rPr lang="lt-LT" dirty="0" smtClean="0"/>
              <a:t>:</a:t>
            </a:r>
          </a:p>
          <a:p>
            <a:pPr>
              <a:buFontTx/>
              <a:buChar char="-"/>
            </a:pPr>
            <a:r>
              <a:rPr lang="lt-LT" dirty="0" smtClean="0"/>
              <a:t>Mokytojai registruoja </a:t>
            </a:r>
            <a:r>
              <a:rPr lang="lt-LT" dirty="0"/>
              <a:t>grupę moksleivių</a:t>
            </a:r>
          </a:p>
          <a:p>
            <a:pPr>
              <a:buFontTx/>
              <a:buChar char="-"/>
            </a:pPr>
            <a:r>
              <a:rPr lang="lt-LT" dirty="0" smtClean="0"/>
              <a:t>Moksleiviai registruojasi individualiai</a:t>
            </a: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Dalyvio mokestį (7 litai) apmokėti galima:</a:t>
            </a:r>
          </a:p>
          <a:p>
            <a:pPr>
              <a:buFontTx/>
              <a:buChar char="-"/>
            </a:pPr>
            <a:r>
              <a:rPr lang="lt-LT" dirty="0"/>
              <a:t>Mokytojai bankiniu pavedimu už grupę moksleivių</a:t>
            </a:r>
          </a:p>
          <a:p>
            <a:pPr>
              <a:buFontTx/>
              <a:buChar char="-"/>
            </a:pPr>
            <a:r>
              <a:rPr lang="lt-LT" dirty="0"/>
              <a:t>Mokykla už dalyvaujančius moksleivius pagal sąskaitą faktūrą</a:t>
            </a:r>
          </a:p>
          <a:p>
            <a:pPr>
              <a:buFontTx/>
              <a:buChar char="-"/>
            </a:pPr>
            <a:r>
              <a:rPr lang="lt-LT" dirty="0"/>
              <a:t>Tėveliai bankiniu pavedimu</a:t>
            </a:r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Pinigai turi būti mokami į </a:t>
            </a:r>
            <a:r>
              <a:rPr lang="lt-LT" dirty="0"/>
              <a:t>į VšĮ Edukacijos akademija </a:t>
            </a:r>
            <a:r>
              <a:rPr lang="lt-LT" dirty="0" smtClean="0"/>
              <a:t>banko sąskaitą </a:t>
            </a:r>
            <a:r>
              <a:rPr lang="lt-LT" dirty="0"/>
              <a:t>(informacija </a:t>
            </a:r>
            <a:r>
              <a:rPr lang="lt-LT" dirty="0">
                <a:hlinkClick r:id="rId3"/>
              </a:rPr>
              <a:t>www.pažinkJAV.lt</a:t>
            </a:r>
            <a:r>
              <a:rPr lang="lt-LT" dirty="0"/>
              <a:t>)</a:t>
            </a:r>
            <a:endParaRPr lang="lt-LT" dirty="0" smtClean="0"/>
          </a:p>
          <a:p>
            <a:pPr>
              <a:buFontTx/>
              <a:buChar char="-"/>
            </a:pPr>
            <a:endParaRPr lang="lt-LT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0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807" y="4603698"/>
            <a:ext cx="3255838" cy="11069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76" y="1916832"/>
            <a:ext cx="1428750" cy="1428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12082"/>
            <a:ext cx="1171575" cy="133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700808"/>
            <a:ext cx="7467600" cy="5022526"/>
          </a:xfrm>
        </p:spPr>
        <p:txBody>
          <a:bodyPr>
            <a:normAutofit/>
          </a:bodyPr>
          <a:lstStyle/>
          <a:p>
            <a:r>
              <a:rPr lang="lt-LT" sz="2000" b="1" dirty="0" smtClean="0">
                <a:solidFill>
                  <a:schemeClr val="accent1"/>
                </a:solidFill>
              </a:rPr>
              <a:t>Projekto partneriai</a:t>
            </a:r>
          </a:p>
          <a:p>
            <a:endParaRPr lang="lt-LT" sz="2000" dirty="0"/>
          </a:p>
          <a:p>
            <a:endParaRPr lang="lt-LT" sz="2000" dirty="0" smtClean="0"/>
          </a:p>
          <a:p>
            <a:endParaRPr lang="lt-LT" sz="2000" dirty="0" smtClean="0"/>
          </a:p>
          <a:p>
            <a:pPr marL="0" indent="0">
              <a:buNone/>
            </a:pPr>
            <a:r>
              <a:rPr lang="lt-LT" sz="1600" b="1" dirty="0" smtClean="0"/>
              <a:t>LR ambasada Vašingtone     JAV ambasada </a:t>
            </a:r>
          </a:p>
          <a:p>
            <a:r>
              <a:rPr lang="lt-LT" sz="2000" b="1" dirty="0" smtClean="0">
                <a:solidFill>
                  <a:schemeClr val="accent1"/>
                </a:solidFill>
              </a:rPr>
              <a:t>Projekto remėjai</a:t>
            </a:r>
          </a:p>
          <a:p>
            <a:endParaRPr lang="lt-LT" sz="2000" dirty="0"/>
          </a:p>
          <a:p>
            <a:endParaRPr lang="lt-LT" sz="2000" dirty="0" smtClean="0"/>
          </a:p>
          <a:p>
            <a:pPr marL="0" indent="0">
              <a:buNone/>
            </a:pPr>
            <a:endParaRPr lang="lt-LT" sz="2000" dirty="0" smtClean="0"/>
          </a:p>
          <a:p>
            <a:endParaRPr lang="lt-LT" sz="2000" b="1" dirty="0" smtClean="0">
              <a:solidFill>
                <a:schemeClr val="accent1"/>
              </a:solidFill>
            </a:endParaRPr>
          </a:p>
          <a:p>
            <a:r>
              <a:rPr lang="lt-LT" sz="2000" b="1" dirty="0" smtClean="0">
                <a:solidFill>
                  <a:schemeClr val="accent1"/>
                </a:solidFill>
              </a:rPr>
              <a:t>Projekto organizatoriai</a:t>
            </a:r>
          </a:p>
          <a:p>
            <a:pPr marL="0" indent="0">
              <a:buNone/>
            </a:pPr>
            <a:endParaRPr lang="lt-LT" sz="2000" dirty="0" smtClean="0"/>
          </a:p>
          <a:p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148059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0" y="5949280"/>
            <a:ext cx="5160648" cy="807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027738"/>
            <a:ext cx="2217565" cy="5617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262" y="1944464"/>
            <a:ext cx="1428750" cy="14011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87" y="4178670"/>
            <a:ext cx="1738751" cy="850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85730"/>
            <a:ext cx="2771020" cy="107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067944" y="4293096"/>
            <a:ext cx="5076056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t-LT" dirty="0" smtClean="0"/>
              <a:t>	</a:t>
            </a:r>
            <a:r>
              <a:rPr lang="lt-LT" sz="2400" dirty="0" smtClean="0"/>
              <a:t>Aušra Burnienė</a:t>
            </a:r>
          </a:p>
          <a:p>
            <a:pPr marL="0" indent="0" algn="ctr">
              <a:buNone/>
            </a:pPr>
            <a:r>
              <a:rPr lang="lt-LT" sz="2400" dirty="0" smtClean="0"/>
              <a:t>	+37068607099</a:t>
            </a:r>
          </a:p>
          <a:p>
            <a:pPr marL="0" indent="0" algn="ctr">
              <a:buNone/>
            </a:pPr>
            <a:r>
              <a:rPr lang="lt-LT" sz="2400" dirty="0" smtClean="0"/>
              <a:t>	info@edukacijosakamedija.lt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13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844</TotalTime>
  <Words>232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PowerPoint Presentation</vt:lpstr>
      <vt:lpstr>Naujas, unikalus, vienintelis projektas „Pažink JAV“</vt:lpstr>
      <vt:lpstr>PowerPoint Presentation</vt:lpstr>
      <vt:lpstr>Prizai</vt:lpstr>
      <vt:lpstr>Registacija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12</cp:revision>
  <dcterms:created xsi:type="dcterms:W3CDTF">2012-09-20T14:13:55Z</dcterms:created>
  <dcterms:modified xsi:type="dcterms:W3CDTF">2012-09-21T08:50:29Z</dcterms:modified>
</cp:coreProperties>
</file>