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75" r:id="rId4"/>
    <p:sldId id="276" r:id="rId5"/>
    <p:sldId id="263" r:id="rId6"/>
    <p:sldId id="278" r:id="rId7"/>
    <p:sldId id="277" r:id="rId8"/>
    <p:sldId id="279" r:id="rId9"/>
    <p:sldId id="281" r:id="rId10"/>
    <p:sldId id="282" r:id="rId11"/>
    <p:sldId id="266" r:id="rId12"/>
    <p:sldId id="280" r:id="rId13"/>
  </p:sldIdLst>
  <p:sldSz cx="12192000" cy="6858000"/>
  <p:notesSz cx="6954838" cy="93091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2FDB3FF3-2C37-4862-9870-1C490DA7B242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CE0B5DF-AE2E-42E3-B7E6-C3031C09A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68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FCDD1923-7249-4ED6-9E57-2B0C463332C8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5C3C0A44-4BFE-4A62-8255-0E5264E2D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57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865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5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890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91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178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669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38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6237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751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446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02F9581-5C2F-4952-B6CE-74B3AA1EB70C}" type="datetimeFigureOut">
              <a:rPr lang="lt-LT" smtClean="0"/>
              <a:t>2015-09-19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A6D989A-C20C-4D09-830E-B8F9024B7223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42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200" y="165100"/>
            <a:ext cx="11366500" cy="37084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/>
            </a:r>
            <a:br>
              <a:rPr lang="lt-LT" dirty="0" smtClean="0"/>
            </a:b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/>
              <a:t/>
            </a:r>
            <a:br>
              <a:rPr lang="lt-LT" sz="4000" dirty="0"/>
            </a:br>
            <a:r>
              <a:rPr lang="lt-LT" sz="5300" dirty="0" smtClean="0"/>
              <a:t> </a:t>
            </a:r>
            <a:r>
              <a:rPr lang="lt-LT" sz="5300" dirty="0"/>
              <a:t>Skaitmeninių žemėlapių kūrimas </a:t>
            </a:r>
            <a:r>
              <a:rPr lang="lt-LT" sz="5300" dirty="0" smtClean="0"/>
              <a:t/>
            </a:r>
            <a:br>
              <a:rPr lang="lt-LT" sz="5300" dirty="0" smtClean="0"/>
            </a:br>
            <a:r>
              <a:rPr lang="lt-LT" sz="5300" dirty="0" smtClean="0"/>
              <a:t>Jonavos </a:t>
            </a:r>
            <a:r>
              <a:rPr lang="lt-LT" sz="5300" dirty="0"/>
              <a:t>„Neries“ pagrindinėje </a:t>
            </a:r>
            <a:r>
              <a:rPr lang="lt-LT" sz="5300" dirty="0" smtClean="0"/>
              <a:t>mokykloje</a:t>
            </a:r>
            <a:endParaRPr lang="lt-LT" sz="5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4457700"/>
            <a:ext cx="10439400" cy="1828800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lt-LT" cap="none" smtClean="0">
                <a:solidFill>
                  <a:schemeClr val="tx1"/>
                </a:solidFill>
                <a:latin typeface="+mn-lt"/>
              </a:rPr>
              <a:t>Geografijos </a:t>
            </a:r>
            <a:r>
              <a:rPr lang="lt-LT" cap="none" dirty="0" smtClean="0">
                <a:solidFill>
                  <a:schemeClr val="tx1"/>
                </a:solidFill>
                <a:latin typeface="+mn-lt"/>
              </a:rPr>
              <a:t>vyresnioji mokytoja </a:t>
            </a:r>
            <a:r>
              <a:rPr lang="lt-LT" cap="none" dirty="0">
                <a:solidFill>
                  <a:schemeClr val="tx1"/>
                </a:solidFill>
                <a:latin typeface="+mn-lt"/>
              </a:rPr>
              <a:t>E</a:t>
            </a:r>
            <a:r>
              <a:rPr lang="lt-LT" cap="none" dirty="0" smtClean="0">
                <a:solidFill>
                  <a:schemeClr val="tx1"/>
                </a:solidFill>
                <a:latin typeface="+mn-lt"/>
              </a:rPr>
              <a:t>ugenija Bieliauskaitė</a:t>
            </a:r>
          </a:p>
          <a:p>
            <a:pPr algn="r"/>
            <a:endParaRPr lang="lt-LT" dirty="0">
              <a:latin typeface="+mn-lt"/>
            </a:endParaRPr>
          </a:p>
          <a:p>
            <a:pPr algn="r"/>
            <a:endParaRPr lang="lt-LT" dirty="0" smtClean="0">
              <a:latin typeface="+mn-lt"/>
            </a:endParaRPr>
          </a:p>
          <a:p>
            <a:pPr algn="r"/>
            <a:endParaRPr lang="lt-LT" dirty="0">
              <a:latin typeface="+mn-lt"/>
            </a:endParaRPr>
          </a:p>
          <a:p>
            <a:pPr algn="ctr"/>
            <a:r>
              <a:rPr lang="lt-LT" cap="none" dirty="0" smtClean="0">
                <a:solidFill>
                  <a:schemeClr val="tx1"/>
                </a:solidFill>
                <a:latin typeface="+mn-lt"/>
              </a:rPr>
              <a:t>Anykščiai, 2015</a:t>
            </a:r>
            <a:endParaRPr lang="lt-LT" cap="none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878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/>
              <a:t>Kelias į skaitmeninių žemėlapių kūrimą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2044700"/>
            <a:ext cx="11372046" cy="464712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lt-LT" sz="3200" dirty="0" smtClean="0"/>
              <a:t> Vilniaus pedagoginiame universitete bakalauro studijų metu kaip pasirenkamas dalykas studijuota GIS. </a:t>
            </a:r>
          </a:p>
          <a:p>
            <a:pPr>
              <a:buFont typeface="Arial" panose="020B0604020202020204" pitchFamily="34" charset="0"/>
              <a:buChar char="•"/>
            </a:pPr>
            <a:endParaRPr lang="lt-LT" sz="3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lt-LT" sz="3200" dirty="0" smtClean="0"/>
              <a:t> 2013 m. dalyvauta seminare „Geografinių informacinių sistemų naudojimas geografijos </a:t>
            </a:r>
            <a:r>
              <a:rPr lang="lt-LT" sz="3200" dirty="0"/>
              <a:t>pamokose</a:t>
            </a:r>
            <a:r>
              <a:rPr lang="lt-LT" sz="3200" dirty="0" smtClean="0"/>
              <a:t>“ Kaune.</a:t>
            </a:r>
          </a:p>
          <a:p>
            <a:pPr marL="0" indent="0">
              <a:buNone/>
            </a:pPr>
            <a:endParaRPr lang="lt-LT" sz="2700" dirty="0"/>
          </a:p>
        </p:txBody>
      </p:sp>
    </p:spTree>
    <p:extLst>
      <p:ext uri="{BB962C8B-B14F-4D97-AF65-F5344CB8AC3E}">
        <p14:creationId xmlns:p14="http://schemas.microsoft.com/office/powerpoint/2010/main" val="261266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smtClean="0"/>
              <a:t>GIS Jonavos „Neries“ pagrindinėje mokykloje</a:t>
            </a:r>
            <a:endParaRPr lang="lt-LT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1972734"/>
            <a:ext cx="10718800" cy="4262966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r>
              <a:rPr lang="en-GB" sz="27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7 klasėje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turėjome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vieną pamoką, kurios metu mokiniai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susipažino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su GIS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endParaRPr lang="en-GB" sz="3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Po pamokų vykdžiau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projektinę veiklą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„Jaunieji geografai“,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kurioje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buvo numatytas ir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žemėlapių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kūrimas.</a:t>
            </a: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Smalsiausi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siekiantys žinių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mokiniai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po pamokų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ateidavo susipažinti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plačiau su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GIS.</a:t>
            </a: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Mokiniai pradėdavo kurti žemėlapius mokykloje naudodamiesi mokytojos kompiuteriu, pabaigdavo namuose.</a:t>
            </a: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Kilus klausimams, mokiniai </a:t>
            </a: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bet kada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galėjo kreiptis.  </a:t>
            </a: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lt-LT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Sukūrę žemėlapius mokiniai gaudavo pažymius.</a:t>
            </a: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endParaRPr lang="lt-LT" sz="3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endParaRPr lang="lt-LT" sz="3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9CB38"/>
              </a:buClr>
              <a:buFont typeface="Arial" panose="020B0604020202020204" pitchFamily="34" charset="0"/>
              <a:buChar char="•"/>
            </a:pPr>
            <a:endParaRPr lang="lt-LT" sz="27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3817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286603"/>
            <a:ext cx="11315700" cy="1450757"/>
          </a:xfrm>
        </p:spPr>
        <p:txBody>
          <a:bodyPr>
            <a:normAutofit/>
          </a:bodyPr>
          <a:lstStyle/>
          <a:p>
            <a:pPr algn="ctr"/>
            <a:r>
              <a:rPr lang="lt-LT" sz="4400" dirty="0" smtClean="0"/>
              <a:t>Jonavos „Neries“ pagrindinė mokykla konkursuose</a:t>
            </a:r>
            <a:endParaRPr lang="lt-LT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45734"/>
            <a:ext cx="10502900" cy="4023360"/>
          </a:xfrm>
        </p:spPr>
        <p:txBody>
          <a:bodyPr/>
          <a:lstStyle/>
          <a:p>
            <a:endParaRPr lang="lt-LT" dirty="0"/>
          </a:p>
          <a:p>
            <a:pPr>
              <a:buFont typeface="Arial" panose="020B0604020202020204" pitchFamily="34" charset="0"/>
              <a:buChar char="•"/>
            </a:pPr>
            <a:r>
              <a:rPr lang="lt-LT" sz="3200" dirty="0" smtClean="0"/>
              <a:t> 2013 m. Kauno </a:t>
            </a:r>
            <a:r>
              <a:rPr lang="lt-LT" sz="3200" dirty="0"/>
              <a:t>miesto 7-8 klasių skaitmeninių žemėlapių kūrimo </a:t>
            </a:r>
            <a:r>
              <a:rPr lang="lt-LT" sz="3200" dirty="0" smtClean="0"/>
              <a:t>konkursas. Dalyvavo 3 mokiniai iš 7-8 klasių.</a:t>
            </a:r>
          </a:p>
          <a:p>
            <a:pPr>
              <a:buFont typeface="Arial" panose="020B0604020202020204" pitchFamily="34" charset="0"/>
              <a:buChar char="•"/>
            </a:pPr>
            <a:endParaRPr lang="lt-LT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lt-LT" sz="3200" dirty="0" smtClean="0"/>
              <a:t> 2014 </a:t>
            </a:r>
            <a:r>
              <a:rPr lang="lt-LT" sz="3200" dirty="0"/>
              <a:t>m. konkursas „Kuriu žemėlapį </a:t>
            </a:r>
            <a:r>
              <a:rPr lang="lt-LT" sz="3200" dirty="0" smtClean="0"/>
              <a:t>„Mano Lietuva“. Dalyvavo 8 mokiniai iš 6-9 klasių.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0934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Akimirkos iš konkurso 2013 m.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2" y="1727199"/>
            <a:ext cx="4021668" cy="31019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27" y="1727200"/>
            <a:ext cx="3964623" cy="3101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377" y="1727199"/>
            <a:ext cx="3748723" cy="31019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215900" y="4992684"/>
            <a:ext cx="4876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Karolis </a:t>
            </a:r>
            <a:r>
              <a:rPr lang="lt-LT" dirty="0" err="1" smtClean="0"/>
              <a:t>Šereika</a:t>
            </a:r>
            <a:r>
              <a:rPr lang="lt-LT" dirty="0" smtClean="0"/>
              <a:t> 8a ir jo žemėlapis</a:t>
            </a:r>
          </a:p>
          <a:p>
            <a:pPr algn="ctr"/>
            <a:r>
              <a:rPr lang="lt-LT" dirty="0" smtClean="0"/>
              <a:t> „Žuvusiųjų </a:t>
            </a:r>
            <a:r>
              <a:rPr lang="lt-LT" dirty="0"/>
              <a:t>avarijose ES šalyse statistika 2012 m</a:t>
            </a:r>
            <a:r>
              <a:rPr lang="lt-LT" dirty="0" smtClean="0"/>
              <a:t>.“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4660900" y="4992684"/>
            <a:ext cx="3263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Lukas Kimtas 7a ir jo žemėlapis „10 </a:t>
            </a:r>
            <a:r>
              <a:rPr lang="lt-LT" dirty="0"/>
              <a:t>ilgiausių pasaulio </a:t>
            </a:r>
            <a:r>
              <a:rPr lang="lt-LT" dirty="0" smtClean="0"/>
              <a:t>upių“ 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8445500" y="4992684"/>
            <a:ext cx="374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Vygintas </a:t>
            </a:r>
            <a:r>
              <a:rPr lang="lt-LT" dirty="0" err="1" smtClean="0"/>
              <a:t>Brokorius</a:t>
            </a:r>
            <a:r>
              <a:rPr lang="lt-LT" dirty="0" smtClean="0"/>
              <a:t> 7a ir jo žemėlapis „Giliausi </a:t>
            </a:r>
            <a:r>
              <a:rPr lang="lt-LT" dirty="0"/>
              <a:t>Lietuvos </a:t>
            </a:r>
            <a:r>
              <a:rPr lang="lt-LT" dirty="0" smtClean="0"/>
              <a:t>ežerai“</a:t>
            </a:r>
            <a:endParaRPr lang="lt-LT" dirty="0"/>
          </a:p>
        </p:txBody>
      </p:sp>
      <p:sp>
        <p:nvSpPr>
          <p:cNvPr id="10" name="TextBox 9"/>
          <p:cNvSpPr txBox="1"/>
          <p:nvPr/>
        </p:nvSpPr>
        <p:spPr>
          <a:xfrm>
            <a:off x="128789" y="5818684"/>
            <a:ext cx="11835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Nuorodos į jų žemėlapius yra šiame </a:t>
            </a:r>
            <a:r>
              <a:rPr lang="lt-LT" dirty="0"/>
              <a:t>straipsnyje</a:t>
            </a:r>
            <a:r>
              <a:rPr lang="lt-LT" dirty="0" smtClean="0"/>
              <a:t>: http</a:t>
            </a:r>
            <a:r>
              <a:rPr lang="lt-LT" dirty="0"/>
              <a:t>://geografija.lt/2013/12/kaune-pirmasis-skaitmeniniu-zemelapiu-kurimo-konkursas/#more-12114 </a:t>
            </a:r>
          </a:p>
        </p:txBody>
      </p:sp>
    </p:spTree>
    <p:extLst>
      <p:ext uri="{BB962C8B-B14F-4D97-AF65-F5344CB8AC3E}">
        <p14:creationId xmlns:p14="http://schemas.microsoft.com/office/powerpoint/2010/main" val="22352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Akimirkos iš </a:t>
            </a:r>
            <a:r>
              <a:rPr lang="pl-PL" dirty="0" smtClean="0"/>
              <a:t>konkurs</a:t>
            </a:r>
            <a:r>
              <a:rPr lang="lt-LT" dirty="0" smtClean="0"/>
              <a:t>o</a:t>
            </a:r>
            <a:r>
              <a:rPr lang="pl-PL" dirty="0" smtClean="0"/>
              <a:t> 2014 </a:t>
            </a:r>
            <a:r>
              <a:rPr lang="pl-PL" dirty="0"/>
              <a:t>m</a:t>
            </a:r>
            <a:r>
              <a:rPr lang="pl-PL" dirty="0" smtClean="0"/>
              <a:t>.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1" y="1922464"/>
            <a:ext cx="5430519" cy="36464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79" y="1922464"/>
            <a:ext cx="5596421" cy="36464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8481" y="5568882"/>
            <a:ext cx="5189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lt-LT" dirty="0" smtClean="0"/>
              <a:t>Adrijus Kazlauskas 6a ir jo žemėlapis „</a:t>
            </a:r>
            <a:r>
              <a:rPr lang="lt-LT" dirty="0" smtClean="0">
                <a:solidFill>
                  <a:prstClr val="black"/>
                </a:solidFill>
              </a:rPr>
              <a:t>10 </a:t>
            </a:r>
            <a:r>
              <a:rPr lang="lt-LT" dirty="0">
                <a:solidFill>
                  <a:prstClr val="black"/>
                </a:solidFill>
              </a:rPr>
              <a:t>didžiausių miestų pagal gyventojų skaičių 2014 </a:t>
            </a:r>
            <a:r>
              <a:rPr lang="lt-LT" dirty="0" smtClean="0">
                <a:solidFill>
                  <a:prstClr val="black"/>
                </a:solidFill>
              </a:rPr>
              <a:t>metais“</a:t>
            </a:r>
            <a:endParaRPr lang="lt-LT" dirty="0">
              <a:solidFill>
                <a:prstClr val="black"/>
              </a:solidFill>
            </a:endParaRPr>
          </a:p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6743700" y="5568882"/>
            <a:ext cx="4737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lt-LT" dirty="0" smtClean="0"/>
              <a:t>Agnė </a:t>
            </a:r>
            <a:r>
              <a:rPr lang="lt-LT" dirty="0" err="1" smtClean="0"/>
              <a:t>Janionytė</a:t>
            </a:r>
            <a:r>
              <a:rPr lang="lt-LT" dirty="0" smtClean="0"/>
              <a:t> 7b ir jos žemėlapis „</a:t>
            </a:r>
            <a:r>
              <a:rPr lang="lt-LT" dirty="0">
                <a:solidFill>
                  <a:prstClr val="black"/>
                </a:solidFill>
              </a:rPr>
              <a:t>Aukščiausios vietos Europos </a:t>
            </a:r>
            <a:r>
              <a:rPr lang="lt-LT" dirty="0" smtClean="0">
                <a:solidFill>
                  <a:prstClr val="black"/>
                </a:solidFill>
              </a:rPr>
              <a:t>Sąjungoje“</a:t>
            </a:r>
            <a:endParaRPr lang="lt-LT" dirty="0">
              <a:solidFill>
                <a:prstClr val="black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8563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Akimirkos iš </a:t>
            </a:r>
            <a:r>
              <a:rPr lang="pl-PL" dirty="0" smtClean="0"/>
              <a:t>konkurs</a:t>
            </a:r>
            <a:r>
              <a:rPr lang="lt-LT" dirty="0" smtClean="0"/>
              <a:t>o</a:t>
            </a:r>
            <a:r>
              <a:rPr lang="pl-PL" dirty="0" smtClean="0"/>
              <a:t> 201</a:t>
            </a:r>
            <a:r>
              <a:rPr lang="lt-LT" dirty="0" smtClean="0"/>
              <a:t>4</a:t>
            </a:r>
            <a:r>
              <a:rPr lang="pl-PL" dirty="0" smtClean="0"/>
              <a:t> </a:t>
            </a:r>
            <a:r>
              <a:rPr lang="pl-PL" dirty="0"/>
              <a:t>m</a:t>
            </a:r>
            <a:r>
              <a:rPr lang="pl-PL" dirty="0" smtClean="0"/>
              <a:t>.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31" y="1858963"/>
            <a:ext cx="5892270" cy="39068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093" y="1858963"/>
            <a:ext cx="5320454" cy="39068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3379" y="5765800"/>
            <a:ext cx="5753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Evelina </a:t>
            </a:r>
            <a:r>
              <a:rPr lang="lt-LT" dirty="0" err="1" smtClean="0"/>
              <a:t>Cekanoveckaitė</a:t>
            </a:r>
            <a:r>
              <a:rPr lang="lt-LT" dirty="0" smtClean="0"/>
              <a:t> 7b, Agnė </a:t>
            </a:r>
            <a:r>
              <a:rPr lang="lt-LT" dirty="0" err="1" smtClean="0"/>
              <a:t>Janionytė</a:t>
            </a:r>
            <a:r>
              <a:rPr lang="lt-LT" dirty="0" smtClean="0"/>
              <a:t> 7b, Eugenija Bieliauskaitė, Adrijus Kazlauskas 6a, Steponas Baravykas 6a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6604000" y="5765800"/>
            <a:ext cx="5220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Lukas </a:t>
            </a:r>
            <a:r>
              <a:rPr lang="lt-LT" dirty="0" err="1" smtClean="0"/>
              <a:t>Kmitas</a:t>
            </a:r>
            <a:r>
              <a:rPr lang="lt-LT" dirty="0" smtClean="0"/>
              <a:t> 8a, Domantas </a:t>
            </a:r>
            <a:r>
              <a:rPr lang="lt-LT" dirty="0" err="1" smtClean="0"/>
              <a:t>Galimovas</a:t>
            </a:r>
            <a:r>
              <a:rPr lang="lt-LT" dirty="0" smtClean="0"/>
              <a:t> 7a, Eugenija Bieliauskaitė, Lukas Pikelis 9, Deividas </a:t>
            </a:r>
            <a:r>
              <a:rPr lang="lt-LT" dirty="0" err="1" smtClean="0"/>
              <a:t>Šeršniovas</a:t>
            </a:r>
            <a:r>
              <a:rPr lang="lt-LT" dirty="0" smtClean="0"/>
              <a:t> 9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557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86603"/>
            <a:ext cx="10668000" cy="1450757"/>
          </a:xfrm>
        </p:spPr>
        <p:txBody>
          <a:bodyPr>
            <a:normAutofit/>
          </a:bodyPr>
          <a:lstStyle/>
          <a:p>
            <a:pPr algn="ctr"/>
            <a:r>
              <a:rPr lang="lt-LT" sz="3600" dirty="0" err="1" smtClean="0"/>
              <a:t>Adrijaus</a:t>
            </a:r>
            <a:r>
              <a:rPr lang="lt-LT" sz="3600" dirty="0" smtClean="0"/>
              <a:t> Kazlausko žemėlapis </a:t>
            </a:r>
            <a:br>
              <a:rPr lang="lt-LT" sz="3600" dirty="0" smtClean="0"/>
            </a:br>
            <a:r>
              <a:rPr lang="lt-LT" sz="3600" dirty="0" smtClean="0"/>
              <a:t>„</a:t>
            </a:r>
            <a:r>
              <a:rPr lang="lt-LT" sz="3600" dirty="0" smtClean="0">
                <a:solidFill>
                  <a:prstClr val="black"/>
                </a:solidFill>
              </a:rPr>
              <a:t>10 </a:t>
            </a:r>
            <a:r>
              <a:rPr lang="lt-LT" sz="3600" dirty="0">
                <a:solidFill>
                  <a:prstClr val="black"/>
                </a:solidFill>
              </a:rPr>
              <a:t>didžiausių miestų pagal gyventojų skaičių 2014 </a:t>
            </a:r>
            <a:r>
              <a:rPr lang="lt-LT" sz="3600" dirty="0" smtClean="0">
                <a:solidFill>
                  <a:prstClr val="black"/>
                </a:solidFill>
              </a:rPr>
              <a:t>metais“</a:t>
            </a:r>
            <a:endParaRPr lang="lt-LT" sz="36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89" y="1691715"/>
            <a:ext cx="6167669" cy="457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6710" y="5436859"/>
            <a:ext cx="5675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 smtClean="0">
              <a:solidFill>
                <a:prstClr val="black"/>
              </a:solidFill>
            </a:endParaRPr>
          </a:p>
          <a:p>
            <a:r>
              <a:rPr lang="lt-LT" dirty="0" smtClean="0">
                <a:solidFill>
                  <a:prstClr val="black"/>
                </a:solidFill>
              </a:rPr>
              <a:t>Nuoroda į šį žemėlapį: http</a:t>
            </a:r>
            <a:r>
              <a:rPr lang="lt-LT" dirty="0">
                <a:solidFill>
                  <a:prstClr val="black"/>
                </a:solidFill>
              </a:rPr>
              <a:t>://bit.ly/1sSoOW2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6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3600" dirty="0" smtClean="0"/>
              <a:t>Evelinos </a:t>
            </a:r>
            <a:r>
              <a:rPr lang="lt-LT" sz="3600" dirty="0" err="1" smtClean="0"/>
              <a:t>Cekanoveckaitės</a:t>
            </a:r>
            <a:r>
              <a:rPr lang="lt-LT" sz="3600" dirty="0" smtClean="0"/>
              <a:t> žemėlapis</a:t>
            </a:r>
            <a:br>
              <a:rPr lang="lt-LT" sz="3600" dirty="0" smtClean="0"/>
            </a:br>
            <a:r>
              <a:rPr lang="lt-LT" sz="3600" dirty="0" smtClean="0"/>
              <a:t> „</a:t>
            </a:r>
            <a:r>
              <a:rPr lang="lt-LT" sz="3600" dirty="0" smtClean="0">
                <a:solidFill>
                  <a:prstClr val="black"/>
                </a:solidFill>
              </a:rPr>
              <a:t>Gyventojų </a:t>
            </a:r>
            <a:r>
              <a:rPr lang="lt-LT" sz="3600" dirty="0">
                <a:solidFill>
                  <a:prstClr val="black"/>
                </a:solidFill>
              </a:rPr>
              <a:t>skaičius Europos Sąjungos valstybėse 2014 m</a:t>
            </a:r>
            <a:r>
              <a:rPr lang="lt-LT" sz="3600" dirty="0" smtClean="0">
                <a:solidFill>
                  <a:prstClr val="black"/>
                </a:solidFill>
              </a:rPr>
              <a:t>.“</a:t>
            </a:r>
            <a:endParaRPr lang="lt-LT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1771070"/>
            <a:ext cx="6259133" cy="459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61408" y="5441014"/>
            <a:ext cx="5430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prstClr val="black"/>
                </a:solidFill>
              </a:rPr>
              <a:t>Nuoroda į žemėlapį: http</a:t>
            </a:r>
            <a:r>
              <a:rPr lang="lt-LT" dirty="0">
                <a:solidFill>
                  <a:prstClr val="black"/>
                </a:solidFill>
              </a:rPr>
              <a:t>://bit.ly/1sS9zMI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66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Deivido </a:t>
            </a:r>
            <a:r>
              <a:rPr lang="lt-LT" dirty="0" err="1" smtClean="0"/>
              <a:t>Šeršniovo</a:t>
            </a:r>
            <a:r>
              <a:rPr lang="lt-LT" dirty="0" smtClean="0"/>
              <a:t> žemėlapiai</a:t>
            </a:r>
            <a:endParaRPr lang="lt-L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76" y="1653080"/>
            <a:ext cx="5555191" cy="412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456" y="5765373"/>
            <a:ext cx="5396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>
                <a:solidFill>
                  <a:prstClr val="black"/>
                </a:solidFill>
              </a:rPr>
              <a:t>Šiaurės Europos šalių BVP gyventojui (2014m.). Nuoroda į šį žemėlapį:  </a:t>
            </a:r>
            <a:r>
              <a:rPr lang="en-US" dirty="0" smtClean="0">
                <a:solidFill>
                  <a:prstClr val="black"/>
                </a:solidFill>
              </a:rPr>
              <a:t>http</a:t>
            </a:r>
            <a:r>
              <a:rPr lang="en-US" dirty="0">
                <a:solidFill>
                  <a:prstClr val="black"/>
                </a:solidFill>
              </a:rPr>
              <a:t>://bit.ly/XCjwW7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69" y="1664442"/>
            <a:ext cx="5686275" cy="41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81860" y="5765373"/>
            <a:ext cx="530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>
                <a:solidFill>
                  <a:prstClr val="black"/>
                </a:solidFill>
              </a:rPr>
              <a:t>Šiaurės Europa</a:t>
            </a:r>
          </a:p>
          <a:p>
            <a:pPr algn="ctr"/>
            <a:r>
              <a:rPr lang="lt-LT" dirty="0" smtClean="0">
                <a:solidFill>
                  <a:prstClr val="black"/>
                </a:solidFill>
              </a:rPr>
              <a:t>Nuoroda į šį žemėlapį: http</a:t>
            </a:r>
            <a:r>
              <a:rPr lang="lt-LT" dirty="0">
                <a:solidFill>
                  <a:prstClr val="black"/>
                </a:solidFill>
              </a:rPr>
              <a:t>://bit.ly/1suejrQ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dirty="0" smtClean="0"/>
              <a:t>Luko </a:t>
            </a:r>
            <a:r>
              <a:rPr lang="lt-LT" sz="3600" dirty="0" err="1" smtClean="0"/>
              <a:t>Kmito</a:t>
            </a:r>
            <a:r>
              <a:rPr lang="lt-LT" sz="3600" dirty="0"/>
              <a:t> </a:t>
            </a:r>
            <a:r>
              <a:rPr lang="lt-LT" sz="3600" dirty="0" smtClean="0"/>
              <a:t>žemėlapis „10 </a:t>
            </a:r>
            <a:r>
              <a:rPr lang="lt-LT" sz="3600" dirty="0"/>
              <a:t>ilgiausių pasaulio </a:t>
            </a:r>
            <a:r>
              <a:rPr lang="lt-LT" sz="3600" dirty="0" smtClean="0"/>
              <a:t>upių“ </a:t>
            </a:r>
            <a:endParaRPr lang="lt-L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516710" y="5436859"/>
            <a:ext cx="5675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Nuoroda į šį žemėlapį: </a:t>
            </a:r>
            <a:r>
              <a:rPr lang="lt-LT" dirty="0"/>
              <a:t>http://bit.ly/1aRNKmL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734"/>
            <a:ext cx="6381750" cy="456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Ačiū už dėmesį</a:t>
            </a:r>
            <a:r>
              <a:rPr lang="en-GB" dirty="0" smtClean="0"/>
              <a:t>!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3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516</TotalTime>
  <Words>379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Retrospect</vt:lpstr>
      <vt:lpstr>      Skaitmeninių žemėlapių kūrimas  Jonavos „Neries“ pagrindinėje mokykloje</vt:lpstr>
      <vt:lpstr>Kelias į skaitmeninių žemėlapių kūrimą</vt:lpstr>
      <vt:lpstr>GIS Jonavos „Neries“ pagrindinėje mokykloje</vt:lpstr>
      <vt:lpstr>Jonavos „Neries“ pagrindinė mokykla konkursuose</vt:lpstr>
      <vt:lpstr>Akimirkos iš konkurso 2013 m.</vt:lpstr>
      <vt:lpstr>Akimirkos iš konkurso 2014 m.</vt:lpstr>
      <vt:lpstr>Akimirkos iš konkurso 2014 m.</vt:lpstr>
      <vt:lpstr>Adrijaus Kazlausko žemėlapis  „10 didžiausių miestų pagal gyventojų skaičių 2014 metais“</vt:lpstr>
      <vt:lpstr>Evelinos Cekanoveckaitės žemėlapis  „Gyventojų skaičius Europos Sąjungos valstybėse 2014 m.“</vt:lpstr>
      <vt:lpstr>Deivido Šeršniovo žemėlapiai</vt:lpstr>
      <vt:lpstr>Luko Kmito žemėlapis „10 ilgiausių pasaulio upių“ </vt:lpstr>
      <vt:lpstr>Ačiū už dėmesį!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Jonavos „Neries“ pagrindinė mokykla   Skaitmeninių žemėlapių kūrimas Jonavos „Neries“ pagrindinėje mokykloje</dc:title>
  <dc:creator>Eugenija</dc:creator>
  <cp:lastModifiedBy>Eugenija</cp:lastModifiedBy>
  <cp:revision>54</cp:revision>
  <cp:lastPrinted>2014-09-30T08:32:51Z</cp:lastPrinted>
  <dcterms:created xsi:type="dcterms:W3CDTF">2014-09-29T17:15:53Z</dcterms:created>
  <dcterms:modified xsi:type="dcterms:W3CDTF">2015-09-19T04:40:26Z</dcterms:modified>
</cp:coreProperties>
</file>