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6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0CD33-6067-464C-B0AF-F4021570CA91}" type="datetimeFigureOut">
              <a:rPr lang="lt-LT" smtClean="0"/>
              <a:t>2016.09.22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9AAA556-A976-4EAC-993A-5E82D58103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71502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0CD33-6067-464C-B0AF-F4021570CA91}" type="datetimeFigureOut">
              <a:rPr lang="lt-LT" smtClean="0"/>
              <a:t>2016.09.22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AA556-A976-4EAC-993A-5E82D58103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75434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0CD33-6067-464C-B0AF-F4021570CA91}" type="datetimeFigureOut">
              <a:rPr lang="lt-LT" smtClean="0"/>
              <a:t>2016.09.22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9AAA556-A976-4EAC-993A-5E82D58103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58985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0CD33-6067-464C-B0AF-F4021570CA91}" type="datetimeFigureOut">
              <a:rPr lang="lt-LT" smtClean="0"/>
              <a:t>2016.09.22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9AAA556-A976-4EAC-993A-5E82D58103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0524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0CD33-6067-464C-B0AF-F4021570CA91}" type="datetimeFigureOut">
              <a:rPr lang="lt-LT" smtClean="0"/>
              <a:t>2016.09.22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9AAA556-A976-4EAC-993A-5E82D58103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15877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0CD33-6067-464C-B0AF-F4021570CA91}" type="datetimeFigureOut">
              <a:rPr lang="lt-LT" smtClean="0"/>
              <a:t>2016.09.22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AA556-A976-4EAC-993A-5E82D58103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336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0CD33-6067-464C-B0AF-F4021570CA91}" type="datetimeFigureOut">
              <a:rPr lang="lt-LT" smtClean="0"/>
              <a:t>2016.09.22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AA556-A976-4EAC-993A-5E82D58103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04836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0CD33-6067-464C-B0AF-F4021570CA91}" type="datetimeFigureOut">
              <a:rPr lang="lt-LT" smtClean="0"/>
              <a:t>2016.09.22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AA556-A976-4EAC-993A-5E82D58103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88613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0CD33-6067-464C-B0AF-F4021570CA91}" type="datetimeFigureOut">
              <a:rPr lang="lt-LT" smtClean="0"/>
              <a:t>2016.09.22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9AAA556-A976-4EAC-993A-5E82D58103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90481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0CD33-6067-464C-B0AF-F4021570CA91}" type="datetimeFigureOut">
              <a:rPr lang="lt-LT" smtClean="0"/>
              <a:t>2016.09.22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9AAA556-A976-4EAC-993A-5E82D58103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99509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0CD33-6067-464C-B0AF-F4021570CA91}" type="datetimeFigureOut">
              <a:rPr lang="lt-LT" smtClean="0"/>
              <a:t>2016.09.22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9AAA556-A976-4EAC-993A-5E82D581033D}" type="slidenum">
              <a:rPr lang="lt-LT" smtClean="0"/>
              <a:t>‹#›</a:t>
            </a:fld>
            <a:endParaRPr lang="lt-LT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81342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0CD33-6067-464C-B0AF-F4021570CA91}" type="datetimeFigureOut">
              <a:rPr lang="lt-LT" smtClean="0"/>
              <a:t>2016.09.22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9AAA556-A976-4EAC-993A-5E82D58103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289432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0CD33-6067-464C-B0AF-F4021570CA91}" type="datetimeFigureOut">
              <a:rPr lang="lt-LT" smtClean="0"/>
              <a:t>2016.09.22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9AAA556-A976-4EAC-993A-5E82D581033D}" type="slidenum">
              <a:rPr lang="lt-LT" smtClean="0"/>
              <a:t>‹#›</a:t>
            </a:fld>
            <a:endParaRPr lang="lt-LT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3180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0CD33-6067-464C-B0AF-F4021570CA91}" type="datetimeFigureOut">
              <a:rPr lang="lt-LT" smtClean="0"/>
              <a:t>2016.09.22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9AAA556-A976-4EAC-993A-5E82D58103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737623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0CD33-6067-464C-B0AF-F4021570CA91}" type="datetimeFigureOut">
              <a:rPr lang="lt-LT" smtClean="0"/>
              <a:t>2016.09.22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AA556-A976-4EAC-993A-5E82D58103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050536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0CD33-6067-464C-B0AF-F4021570CA91}" type="datetimeFigureOut">
              <a:rPr lang="lt-LT" smtClean="0"/>
              <a:t>2016.09.22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AA556-A976-4EAC-993A-5E82D58103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33553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0CD33-6067-464C-B0AF-F4021570CA91}" type="datetimeFigureOut">
              <a:rPr lang="lt-LT" smtClean="0"/>
              <a:t>2016.09.22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9AAA556-A976-4EAC-993A-5E82D58103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00411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78766"/>
            <a:ext cx="8915399" cy="2262781"/>
          </a:xfrm>
        </p:spPr>
        <p:txBody>
          <a:bodyPr>
            <a:normAutofit/>
          </a:bodyPr>
          <a:lstStyle/>
          <a:p>
            <a:pPr algn="r"/>
            <a:r>
              <a:rPr lang="lt-LT" b="1" dirty="0" smtClean="0"/>
              <a:t>Vaiko sėkmė mokykloje: </a:t>
            </a:r>
            <a:r>
              <a:rPr lang="lt-LT" dirty="0" smtClean="0"/>
              <a:t>strategijos ir priemonės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825505"/>
            <a:ext cx="8915399" cy="1126283"/>
          </a:xfrm>
        </p:spPr>
        <p:txBody>
          <a:bodyPr>
            <a:normAutofit/>
          </a:bodyPr>
          <a:lstStyle/>
          <a:p>
            <a:pPr algn="r">
              <a:spcBef>
                <a:spcPts val="0"/>
              </a:spcBef>
            </a:pPr>
            <a:r>
              <a:rPr lang="lt-LT" sz="2000" dirty="0" smtClean="0"/>
              <a:t>Vaida Raibužienė,</a:t>
            </a:r>
          </a:p>
          <a:p>
            <a:pPr algn="r">
              <a:spcBef>
                <a:spcPts val="0"/>
              </a:spcBef>
            </a:pPr>
            <a:r>
              <a:rPr lang="lt-LT" sz="600" dirty="0" smtClean="0"/>
              <a:t> </a:t>
            </a:r>
          </a:p>
          <a:p>
            <a:pPr algn="r">
              <a:spcBef>
                <a:spcPts val="0"/>
              </a:spcBef>
            </a:pPr>
            <a:r>
              <a:rPr lang="lt-LT" sz="2000" dirty="0" smtClean="0"/>
              <a:t>Telšių „Ateities“ progimnazija</a:t>
            </a:r>
          </a:p>
          <a:p>
            <a:pPr algn="r">
              <a:spcBef>
                <a:spcPts val="0"/>
              </a:spcBef>
            </a:pPr>
            <a:r>
              <a:rPr lang="lt-LT" sz="2000" smtClean="0"/>
              <a:t>2016-09-24</a:t>
            </a: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1067208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/>
              <a:t>Vaiko sėkmė mokykloje</a:t>
            </a:r>
            <a:endParaRPr lang="lt-LT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800" dirty="0" smtClean="0"/>
              <a:t>Prasmingas mokymasis;</a:t>
            </a:r>
          </a:p>
          <a:p>
            <a:r>
              <a:rPr lang="lt-LT" sz="2800" dirty="0" smtClean="0"/>
              <a:t>Kiekvienas vaikas – asmenybė;</a:t>
            </a:r>
          </a:p>
          <a:p>
            <a:r>
              <a:rPr lang="lt-LT" sz="2800" dirty="0" smtClean="0"/>
              <a:t>Pagrindiniai mokymo organizavimo principai.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2230633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4000" b="1" dirty="0"/>
              <a:t>Vaiko sėkmė mokykloje: </a:t>
            </a:r>
            <a:r>
              <a:rPr lang="lt-LT" sz="4000" b="1" dirty="0" smtClean="0"/>
              <a:t>strategijos</a:t>
            </a:r>
            <a:endParaRPr lang="lt-LT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800" dirty="0" smtClean="0"/>
              <a:t>Motyvuoti vaikų norai</a:t>
            </a:r>
            <a:endParaRPr lang="lt-LT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4" t="31274" r="5549" b="39131"/>
          <a:stretch/>
        </p:blipFill>
        <p:spPr>
          <a:xfrm>
            <a:off x="3752602" y="4756582"/>
            <a:ext cx="7444661" cy="15017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t="17988" r="7143" b="7012"/>
          <a:stretch/>
        </p:blipFill>
        <p:spPr>
          <a:xfrm rot="16200000">
            <a:off x="8214271" y="1122126"/>
            <a:ext cx="2524189" cy="44173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02" t="28702" r="13053" b="4675"/>
          <a:stretch/>
        </p:blipFill>
        <p:spPr>
          <a:xfrm rot="16200000">
            <a:off x="3639114" y="1127971"/>
            <a:ext cx="1481550" cy="544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122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4000" b="1" dirty="0"/>
              <a:t>Vaiko sėkmė mokykloje: </a:t>
            </a:r>
            <a:r>
              <a:rPr lang="lt-LT" sz="4000" b="1" dirty="0" smtClean="0"/>
              <a:t>strategijos</a:t>
            </a:r>
            <a:endParaRPr lang="lt-LT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800" dirty="0" smtClean="0"/>
              <a:t>Parodyti vaikui jo pažangą</a:t>
            </a:r>
            <a:endParaRPr lang="lt-LT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2695" t="37490" r="40779" b="36698"/>
          <a:stretch/>
        </p:blipFill>
        <p:spPr>
          <a:xfrm>
            <a:off x="3871355" y="2850078"/>
            <a:ext cx="5188947" cy="293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92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4000" b="1" dirty="0"/>
              <a:t>Vaiko sėkmė mokykloje: </a:t>
            </a:r>
            <a:r>
              <a:rPr lang="lt-LT" sz="4000" b="1" dirty="0" smtClean="0"/>
              <a:t>priemonės</a:t>
            </a:r>
            <a:endParaRPr lang="lt-LT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800" dirty="0" smtClean="0"/>
              <a:t>Pasiekimų stebėsena</a:t>
            </a:r>
            <a:endParaRPr lang="lt-LT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2" r="9800"/>
          <a:stretch/>
        </p:blipFill>
        <p:spPr>
          <a:xfrm>
            <a:off x="3569676" y="2755075"/>
            <a:ext cx="5443695" cy="388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940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4000" b="1" dirty="0"/>
              <a:t>Vaiko sėkmė mokykloje: </a:t>
            </a:r>
            <a:r>
              <a:rPr lang="lt-LT" sz="4000" b="1" dirty="0" smtClean="0"/>
              <a:t>priemonės</a:t>
            </a:r>
            <a:endParaRPr lang="lt-LT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800" dirty="0" smtClean="0"/>
              <a:t>Sėkmės dienoraštis</a:t>
            </a:r>
            <a:endParaRPr lang="lt-LT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6" b="7402"/>
          <a:stretch/>
        </p:blipFill>
        <p:spPr>
          <a:xfrm rot="16200000">
            <a:off x="7895037" y="805468"/>
            <a:ext cx="2633074" cy="41399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0" t="3240" r="14640"/>
          <a:stretch/>
        </p:blipFill>
        <p:spPr>
          <a:xfrm rot="10800000">
            <a:off x="2015325" y="2758514"/>
            <a:ext cx="5700153" cy="409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065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4000" b="1" dirty="0" smtClean="0"/>
              <a:t>Išvados</a:t>
            </a:r>
            <a:endParaRPr lang="lt-LT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800" dirty="0" smtClean="0"/>
              <a:t>Kolegų palaikymas;</a:t>
            </a:r>
          </a:p>
          <a:p>
            <a:r>
              <a:rPr lang="lt-LT" sz="2800" dirty="0" smtClean="0"/>
              <a:t>Tarpdalykinė integracija;</a:t>
            </a:r>
          </a:p>
          <a:p>
            <a:r>
              <a:rPr lang="lt-LT" sz="2800" dirty="0" smtClean="0"/>
              <a:t>Pastabumas ir įvertinimas.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3902532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78766"/>
            <a:ext cx="8915399" cy="2262781"/>
          </a:xfrm>
        </p:spPr>
        <p:txBody>
          <a:bodyPr>
            <a:normAutofit/>
          </a:bodyPr>
          <a:lstStyle/>
          <a:p>
            <a:pPr algn="r"/>
            <a:r>
              <a:rPr lang="lt-LT" b="1" dirty="0" smtClean="0"/>
              <a:t>Ačiū už dėmesį</a:t>
            </a:r>
            <a:br>
              <a:rPr lang="lt-LT" b="1" dirty="0" smtClean="0"/>
            </a:b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9294554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85</TotalTime>
  <Words>78</Words>
  <Application>Microsoft Office PowerPoint</Application>
  <PresentationFormat>Widescreen</PresentationFormat>
  <Paragraphs>22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Wisp</vt:lpstr>
      <vt:lpstr>Vaiko sėkmė mokykloje: strategijos ir priemonės</vt:lpstr>
      <vt:lpstr>Vaiko sėkmė mokykloje</vt:lpstr>
      <vt:lpstr>Vaiko sėkmė mokykloje: strategijos</vt:lpstr>
      <vt:lpstr>Vaiko sėkmė mokykloje: strategijos</vt:lpstr>
      <vt:lpstr>Vaiko sėkmė mokykloje: priemonės</vt:lpstr>
      <vt:lpstr>Vaiko sėkmė mokykloje: priemonės</vt:lpstr>
      <vt:lpstr>Išvados</vt:lpstr>
      <vt:lpstr>Ačiū už dėmesį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Sėkmės mokykla: strategijos ir priemonės</dc:title>
  <dc:creator>Namai</dc:creator>
  <cp:lastModifiedBy>Namai</cp:lastModifiedBy>
  <cp:revision>12</cp:revision>
  <dcterms:created xsi:type="dcterms:W3CDTF">2016-09-17T15:17:50Z</dcterms:created>
  <dcterms:modified xsi:type="dcterms:W3CDTF">2016-09-22T20:42:42Z</dcterms:modified>
</cp:coreProperties>
</file>