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26" r:id="rId3"/>
    <p:sldId id="303" r:id="rId4"/>
    <p:sldId id="321" r:id="rId5"/>
    <p:sldId id="316" r:id="rId6"/>
    <p:sldId id="284" r:id="rId7"/>
    <p:sldId id="319" r:id="rId8"/>
    <p:sldId id="288" r:id="rId9"/>
    <p:sldId id="277" r:id="rId10"/>
    <p:sldId id="287" r:id="rId11"/>
    <p:sldId id="322" r:id="rId12"/>
    <p:sldId id="327" r:id="rId13"/>
    <p:sldId id="301" r:id="rId14"/>
    <p:sldId id="279" r:id="rId15"/>
    <p:sldId id="280" r:id="rId16"/>
    <p:sldId id="325" r:id="rId17"/>
    <p:sldId id="324" r:id="rId18"/>
    <p:sldId id="328" r:id="rId19"/>
    <p:sldId id="281" r:id="rId20"/>
    <p:sldId id="329" r:id="rId21"/>
    <p:sldId id="299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eminis stilius 1 – paryškinima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Šviesus stilius 3 – paryškinima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743EBC-9C8D-442F-BE5D-408397B9051E}" type="doc">
      <dgm:prSet loTypeId="urn:microsoft.com/office/officeart/2005/8/layout/arrow5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588869FD-9D82-4951-B5C3-FE6D1D874EE6}">
      <dgm:prSet phldrT="[Tekstas]"/>
      <dgm:spPr/>
      <dgm:t>
        <a:bodyPr/>
        <a:lstStyle/>
        <a:p>
          <a:r>
            <a:rPr lang="lt-LT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Geografija </a:t>
          </a:r>
          <a:endParaRPr lang="lt-LT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FC4DA9C9-A3BD-40DB-B183-D90003F49A6B}" type="parTrans" cxnId="{E16675AB-5923-485C-96CA-AB308BF6D1EC}">
      <dgm:prSet/>
      <dgm:spPr/>
      <dgm:t>
        <a:bodyPr/>
        <a:lstStyle/>
        <a:p>
          <a:endParaRPr lang="lt-LT"/>
        </a:p>
      </dgm:t>
    </dgm:pt>
    <dgm:pt modelId="{B4A087C5-E1CB-4C5E-9E7E-153A67AE75B6}" type="sibTrans" cxnId="{E16675AB-5923-485C-96CA-AB308BF6D1EC}">
      <dgm:prSet/>
      <dgm:spPr/>
      <dgm:t>
        <a:bodyPr/>
        <a:lstStyle/>
        <a:p>
          <a:endParaRPr lang="lt-LT"/>
        </a:p>
      </dgm:t>
    </dgm:pt>
    <dgm:pt modelId="{A7C8E90C-AD9B-4809-BA0D-FE15317B4547}">
      <dgm:prSet phldrT="[Tekstas]"/>
      <dgm:spPr/>
      <dgm:t>
        <a:bodyPr/>
        <a:lstStyle/>
        <a:p>
          <a:r>
            <a:rPr lang="lt-LT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Vokiečių kalba </a:t>
          </a:r>
          <a:endParaRPr lang="lt-LT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C340FDD-43D9-411A-90FB-6FC397E482BC}" type="parTrans" cxnId="{095485CC-EBD2-40E5-BFE7-2C573C739206}">
      <dgm:prSet/>
      <dgm:spPr/>
      <dgm:t>
        <a:bodyPr/>
        <a:lstStyle/>
        <a:p>
          <a:endParaRPr lang="lt-LT"/>
        </a:p>
      </dgm:t>
    </dgm:pt>
    <dgm:pt modelId="{3CD966EA-3765-42FB-90FB-10E0D77B86FD}" type="sibTrans" cxnId="{095485CC-EBD2-40E5-BFE7-2C573C739206}">
      <dgm:prSet/>
      <dgm:spPr/>
      <dgm:t>
        <a:bodyPr/>
        <a:lstStyle/>
        <a:p>
          <a:endParaRPr lang="lt-LT"/>
        </a:p>
      </dgm:t>
    </dgm:pt>
    <dgm:pt modelId="{EB956EE2-BD97-4101-A4D9-8E6C1AB62F0B}" type="pres">
      <dgm:prSet presAssocID="{BB743EBC-9C8D-442F-BE5D-408397B9051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F49A2B2F-6278-4FC0-BE4D-FD9A6EEA7B84}" type="pres">
      <dgm:prSet presAssocID="{588869FD-9D82-4951-B5C3-FE6D1D874EE6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A4843D4-E1D9-44B2-8593-B07DF598F214}" type="pres">
      <dgm:prSet presAssocID="{A7C8E90C-AD9B-4809-BA0D-FE15317B4547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964B24BC-3ED5-4D45-8278-979A39F23334}" type="presOf" srcId="{A7C8E90C-AD9B-4809-BA0D-FE15317B4547}" destId="{BA4843D4-E1D9-44B2-8593-B07DF598F214}" srcOrd="0" destOrd="0" presId="urn:microsoft.com/office/officeart/2005/8/layout/arrow5"/>
    <dgm:cxn modelId="{095485CC-EBD2-40E5-BFE7-2C573C739206}" srcId="{BB743EBC-9C8D-442F-BE5D-408397B9051E}" destId="{A7C8E90C-AD9B-4809-BA0D-FE15317B4547}" srcOrd="1" destOrd="0" parTransId="{3C340FDD-43D9-411A-90FB-6FC397E482BC}" sibTransId="{3CD966EA-3765-42FB-90FB-10E0D77B86FD}"/>
    <dgm:cxn modelId="{E16675AB-5923-485C-96CA-AB308BF6D1EC}" srcId="{BB743EBC-9C8D-442F-BE5D-408397B9051E}" destId="{588869FD-9D82-4951-B5C3-FE6D1D874EE6}" srcOrd="0" destOrd="0" parTransId="{FC4DA9C9-A3BD-40DB-B183-D90003F49A6B}" sibTransId="{B4A087C5-E1CB-4C5E-9E7E-153A67AE75B6}"/>
    <dgm:cxn modelId="{C116D618-EDD9-4807-B485-9BC0E1D92069}" type="presOf" srcId="{588869FD-9D82-4951-B5C3-FE6D1D874EE6}" destId="{F49A2B2F-6278-4FC0-BE4D-FD9A6EEA7B84}" srcOrd="0" destOrd="0" presId="urn:microsoft.com/office/officeart/2005/8/layout/arrow5"/>
    <dgm:cxn modelId="{4733D263-6883-4F7A-9852-82AF82513CC7}" type="presOf" srcId="{BB743EBC-9C8D-442F-BE5D-408397B9051E}" destId="{EB956EE2-BD97-4101-A4D9-8E6C1AB62F0B}" srcOrd="0" destOrd="0" presId="urn:microsoft.com/office/officeart/2005/8/layout/arrow5"/>
    <dgm:cxn modelId="{B1AF11D9-E362-455B-80C0-6B361BCD6A25}" type="presParOf" srcId="{EB956EE2-BD97-4101-A4D9-8E6C1AB62F0B}" destId="{F49A2B2F-6278-4FC0-BE4D-FD9A6EEA7B84}" srcOrd="0" destOrd="0" presId="urn:microsoft.com/office/officeart/2005/8/layout/arrow5"/>
    <dgm:cxn modelId="{38FD8104-5F73-484C-A859-5187132E33C5}" type="presParOf" srcId="{EB956EE2-BD97-4101-A4D9-8E6C1AB62F0B}" destId="{BA4843D4-E1D9-44B2-8593-B07DF598F214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13EC74-466A-4A6C-BB0D-07CB4C3CF6F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E17844C2-FDC8-41F2-A0F4-F184D36B44AD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Internetinės mokymo šaltinių svetainės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5AFBCC5A-ED5A-492C-9D29-89512709868D}" type="parTrans" cxnId="{F333F7F2-C36C-48BF-B417-A8C4B67CACF0}">
      <dgm:prSet/>
      <dgm:spPr/>
      <dgm:t>
        <a:bodyPr/>
        <a:lstStyle/>
        <a:p>
          <a:endParaRPr lang="lt-LT"/>
        </a:p>
      </dgm:t>
    </dgm:pt>
    <dgm:pt modelId="{370C00D1-5D18-4986-8CE5-71BF1C4DC28A}" type="sibTrans" cxnId="{F333F7F2-C36C-48BF-B417-A8C4B67CACF0}">
      <dgm:prSet/>
      <dgm:spPr/>
      <dgm:t>
        <a:bodyPr/>
        <a:lstStyle/>
        <a:p>
          <a:endParaRPr lang="lt-LT"/>
        </a:p>
      </dgm:t>
    </dgm:pt>
    <dgm:pt modelId="{F3EAE11A-5F44-490E-A1F9-7B44B411F752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Internetiniai autentiškų tekstų tinklapiai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01635032-7749-41CF-88A7-1BA6DB31BD9F}" type="parTrans" cxnId="{31F7C4BF-753F-4325-B14B-69EFE006ACBE}">
      <dgm:prSet/>
      <dgm:spPr/>
      <dgm:t>
        <a:bodyPr/>
        <a:lstStyle/>
        <a:p>
          <a:endParaRPr lang="lt-LT"/>
        </a:p>
      </dgm:t>
    </dgm:pt>
    <dgm:pt modelId="{217BD183-4BA3-4624-A1ED-EAFBB7F2A36D}" type="sibTrans" cxnId="{31F7C4BF-753F-4325-B14B-69EFE006ACBE}">
      <dgm:prSet/>
      <dgm:spPr/>
      <dgm:t>
        <a:bodyPr/>
        <a:lstStyle/>
        <a:p>
          <a:endParaRPr lang="lt-LT"/>
        </a:p>
      </dgm:t>
    </dgm:pt>
    <dgm:pt modelId="{98BA13DB-C403-41F2-A02F-895468A608AD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Virtualios mokymo/si aplinkos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C9416E92-1274-43DB-947E-7FDFFDB8EE4D}" type="parTrans" cxnId="{9B001C7D-9CDA-45BE-9F8D-D3F7D37709BC}">
      <dgm:prSet/>
      <dgm:spPr/>
      <dgm:t>
        <a:bodyPr/>
        <a:lstStyle/>
        <a:p>
          <a:endParaRPr lang="lt-LT"/>
        </a:p>
      </dgm:t>
    </dgm:pt>
    <dgm:pt modelId="{80F58CD3-D0EB-41A6-9D37-54F7A269DBE7}" type="sibTrans" cxnId="{9B001C7D-9CDA-45BE-9F8D-D3F7D37709BC}">
      <dgm:prSet/>
      <dgm:spPr/>
      <dgm:t>
        <a:bodyPr/>
        <a:lstStyle/>
        <a:p>
          <a:endParaRPr lang="lt-LT"/>
        </a:p>
      </dgm:t>
    </dgm:pt>
    <dgm:pt modelId="{D6F8371C-097D-4AE9-B439-BDE4F7443059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Virtualios informacijos erdvės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2662A263-7D52-4549-86EC-DFE7EFBF5C3E}" type="parTrans" cxnId="{F2856C42-A426-413B-B994-2219DF353F23}">
      <dgm:prSet/>
      <dgm:spPr/>
      <dgm:t>
        <a:bodyPr/>
        <a:lstStyle/>
        <a:p>
          <a:endParaRPr lang="lt-LT"/>
        </a:p>
      </dgm:t>
    </dgm:pt>
    <dgm:pt modelId="{70CD4CAF-653D-4C29-AF37-8A38668F5BA0}" type="sibTrans" cxnId="{F2856C42-A426-413B-B994-2219DF353F23}">
      <dgm:prSet/>
      <dgm:spPr/>
      <dgm:t>
        <a:bodyPr/>
        <a:lstStyle/>
        <a:p>
          <a:endParaRPr lang="lt-LT"/>
        </a:p>
      </dgm:t>
    </dgm:pt>
    <dgm:pt modelId="{3FD7C459-696D-4D8E-B144-3DEF42F19956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Internetiniai dienoraščiai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F87DC063-9B73-4EFB-913A-1EED242BDA9E}" type="parTrans" cxnId="{2322A2C7-115C-463D-B4D1-604B2D6CDF70}">
      <dgm:prSet/>
      <dgm:spPr/>
      <dgm:t>
        <a:bodyPr/>
        <a:lstStyle/>
        <a:p>
          <a:endParaRPr lang="lt-LT"/>
        </a:p>
      </dgm:t>
    </dgm:pt>
    <dgm:pt modelId="{EB25E0CE-C762-407F-A83A-A6BC012FF767}" type="sibTrans" cxnId="{2322A2C7-115C-463D-B4D1-604B2D6CDF70}">
      <dgm:prSet/>
      <dgm:spPr/>
      <dgm:t>
        <a:bodyPr/>
        <a:lstStyle/>
        <a:p>
          <a:endParaRPr lang="lt-LT"/>
        </a:p>
      </dgm:t>
    </dgm:pt>
    <dgm:pt modelId="{E0511D99-E37B-41A3-A147-1FEDAF50F1B8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Internetiniai žodynai, enciklopedijos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6A59808F-DE3E-4E3E-A1CD-CAB6AA98B917}" type="parTrans" cxnId="{F019C519-517B-4BB4-B00F-67B0144A213D}">
      <dgm:prSet/>
      <dgm:spPr/>
      <dgm:t>
        <a:bodyPr/>
        <a:lstStyle/>
        <a:p>
          <a:endParaRPr lang="lt-LT"/>
        </a:p>
      </dgm:t>
    </dgm:pt>
    <dgm:pt modelId="{1D0E70A0-EFB6-4AF2-A455-13FBBF976FFD}" type="sibTrans" cxnId="{F019C519-517B-4BB4-B00F-67B0144A213D}">
      <dgm:prSet/>
      <dgm:spPr/>
      <dgm:t>
        <a:bodyPr/>
        <a:lstStyle/>
        <a:p>
          <a:endParaRPr lang="lt-LT"/>
        </a:p>
      </dgm:t>
    </dgm:pt>
    <dgm:pt modelId="{477A70E0-9A10-40B8-BF1D-87389C0C4B52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Elektroninės komunikavimo priemonės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DEA7C49D-224F-4753-9176-2763EFB89721}" type="parTrans" cxnId="{6792516A-AC56-4039-9043-289460E453AF}">
      <dgm:prSet/>
      <dgm:spPr/>
      <dgm:t>
        <a:bodyPr/>
        <a:lstStyle/>
        <a:p>
          <a:endParaRPr lang="lt-LT"/>
        </a:p>
      </dgm:t>
    </dgm:pt>
    <dgm:pt modelId="{E3D26DAE-0630-44D8-A1B6-405904D5041D}" type="sibTrans" cxnId="{6792516A-AC56-4039-9043-289460E453AF}">
      <dgm:prSet/>
      <dgm:spPr/>
      <dgm:t>
        <a:bodyPr/>
        <a:lstStyle/>
        <a:p>
          <a:endParaRPr lang="lt-LT"/>
        </a:p>
      </dgm:t>
    </dgm:pt>
    <dgm:pt modelId="{6DC69DA0-03DC-44CE-B822-724344BE55C5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Kompiuterinių programų naudojimas klasėje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4888E763-AF48-4AF8-BEA7-542F39112AE4}" type="parTrans" cxnId="{8EC96ED0-A4BA-4071-879E-A10F9CAA4D98}">
      <dgm:prSet/>
      <dgm:spPr/>
      <dgm:t>
        <a:bodyPr/>
        <a:lstStyle/>
        <a:p>
          <a:endParaRPr lang="lt-LT"/>
        </a:p>
      </dgm:t>
    </dgm:pt>
    <dgm:pt modelId="{A4442136-9B2C-457E-9A9F-F4837DF130B2}" type="sibTrans" cxnId="{8EC96ED0-A4BA-4071-879E-A10F9CAA4D98}">
      <dgm:prSet/>
      <dgm:spPr/>
      <dgm:t>
        <a:bodyPr/>
        <a:lstStyle/>
        <a:p>
          <a:endParaRPr lang="lt-LT"/>
        </a:p>
      </dgm:t>
    </dgm:pt>
    <dgm:pt modelId="{A53DC55C-8DC1-4AD5-88DB-B041434B8A46}">
      <dgm:prSet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Socialiniai tinklai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8B068789-176F-4A4D-9DD4-3A42DEC26F0E}" type="parTrans" cxnId="{97459926-FFEC-410B-8632-0E8FD85D80D6}">
      <dgm:prSet/>
      <dgm:spPr/>
      <dgm:t>
        <a:bodyPr/>
        <a:lstStyle/>
        <a:p>
          <a:endParaRPr lang="lt-LT"/>
        </a:p>
      </dgm:t>
    </dgm:pt>
    <dgm:pt modelId="{D4652383-64B8-4EBA-8E50-4204C0E14755}" type="sibTrans" cxnId="{97459926-FFEC-410B-8632-0E8FD85D80D6}">
      <dgm:prSet/>
      <dgm:spPr/>
      <dgm:t>
        <a:bodyPr/>
        <a:lstStyle/>
        <a:p>
          <a:endParaRPr lang="lt-LT"/>
        </a:p>
      </dgm:t>
    </dgm:pt>
    <dgm:pt modelId="{2E8C6610-5BC2-4A8E-ACE7-F52F438EA152}">
      <dgm:prSet phldrT="[Tekstas]"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Geografiniai žaidimai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BCBD67A1-434F-4BB2-B7F7-9E2894B2911F}" type="sibTrans" cxnId="{FA1E5868-C77B-494D-8123-21B5CCAA4BF3}">
      <dgm:prSet/>
      <dgm:spPr/>
      <dgm:t>
        <a:bodyPr/>
        <a:lstStyle/>
        <a:p>
          <a:endParaRPr lang="lt-LT"/>
        </a:p>
      </dgm:t>
    </dgm:pt>
    <dgm:pt modelId="{EEB828EF-7CDD-427F-8CDE-FAD50E1EEA34}" type="parTrans" cxnId="{FA1E5868-C77B-494D-8123-21B5CCAA4BF3}">
      <dgm:prSet/>
      <dgm:spPr/>
      <dgm:t>
        <a:bodyPr/>
        <a:lstStyle/>
        <a:p>
          <a:endParaRPr lang="lt-LT"/>
        </a:p>
      </dgm:t>
    </dgm:pt>
    <dgm:pt modelId="{49FFF435-FB84-4415-849E-07DCDC5F63C3}">
      <dgm:prSet phldrT="[Tekstas]" custT="1"/>
      <dgm:spPr/>
      <dgm:t>
        <a:bodyPr/>
        <a:lstStyle/>
        <a:p>
          <a:r>
            <a:rPr lang="lt-LT" sz="1600" b="1" dirty="0" smtClean="0">
              <a:latin typeface="Bookman Old Style" panose="02050604050505020204" pitchFamily="18" charset="0"/>
            </a:rPr>
            <a:t>Geografinės animacijos </a:t>
          </a:r>
          <a:endParaRPr lang="lt-LT" sz="1600" b="1" dirty="0">
            <a:latin typeface="Bookman Old Style" panose="02050604050505020204" pitchFamily="18" charset="0"/>
          </a:endParaRPr>
        </a:p>
      </dgm:t>
    </dgm:pt>
    <dgm:pt modelId="{BD96FA4D-06AC-4B7C-994F-E83D061211C4}" type="sibTrans" cxnId="{CF20A6F0-3F48-4767-BD28-2DE4A48C722C}">
      <dgm:prSet/>
      <dgm:spPr/>
      <dgm:t>
        <a:bodyPr/>
        <a:lstStyle/>
        <a:p>
          <a:endParaRPr lang="lt-LT"/>
        </a:p>
      </dgm:t>
    </dgm:pt>
    <dgm:pt modelId="{5D68D863-DBF1-423C-B814-381B2BE0E85C}" type="parTrans" cxnId="{CF20A6F0-3F48-4767-BD28-2DE4A48C722C}">
      <dgm:prSet/>
      <dgm:spPr/>
      <dgm:t>
        <a:bodyPr/>
        <a:lstStyle/>
        <a:p>
          <a:endParaRPr lang="lt-LT"/>
        </a:p>
      </dgm:t>
    </dgm:pt>
    <dgm:pt modelId="{8BB3EBE5-147D-4C9D-851E-24687A7EB975}" type="pres">
      <dgm:prSet presAssocID="{E413EC74-466A-4A6C-BB0D-07CB4C3CF6FE}" presName="compositeShape" presStyleCnt="0">
        <dgm:presLayoutVars>
          <dgm:dir/>
          <dgm:resizeHandles/>
        </dgm:presLayoutVars>
      </dgm:prSet>
      <dgm:spPr/>
    </dgm:pt>
    <dgm:pt modelId="{A258D08B-7672-4D13-A1DD-C68E44F0EF25}" type="pres">
      <dgm:prSet presAssocID="{E413EC74-466A-4A6C-BB0D-07CB4C3CF6FE}" presName="pyramid" presStyleLbl="node1" presStyleIdx="0" presStyleCnt="1" custScaleX="75802"/>
      <dgm:spPr/>
    </dgm:pt>
    <dgm:pt modelId="{BF1D217F-D0FD-47E7-B594-08955753D0E7}" type="pres">
      <dgm:prSet presAssocID="{E413EC74-466A-4A6C-BB0D-07CB4C3CF6FE}" presName="theList" presStyleCnt="0"/>
      <dgm:spPr/>
    </dgm:pt>
    <dgm:pt modelId="{78E3EFE3-0C84-4C5F-8848-4E30B22B8A8E}" type="pres">
      <dgm:prSet presAssocID="{F3EAE11A-5F44-490E-A1F9-7B44B411F752}" presName="aNode" presStyleLbl="fgAcc1" presStyleIdx="0" presStyleCnt="11" custScaleX="16062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A71308B-FF08-4FF3-BCA7-6372DF86D523}" type="pres">
      <dgm:prSet presAssocID="{F3EAE11A-5F44-490E-A1F9-7B44B411F752}" presName="aSpace" presStyleCnt="0"/>
      <dgm:spPr/>
    </dgm:pt>
    <dgm:pt modelId="{16E87DF3-6253-4A37-A6E9-48177A1AD1A1}" type="pres">
      <dgm:prSet presAssocID="{E17844C2-FDC8-41F2-A0F4-F184D36B44AD}" presName="aNode" presStyleLbl="fgAcc1" presStyleIdx="1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8BBA013-8990-4122-9D5B-CAE834952220}" type="pres">
      <dgm:prSet presAssocID="{E17844C2-FDC8-41F2-A0F4-F184D36B44AD}" presName="aSpace" presStyleCnt="0"/>
      <dgm:spPr/>
    </dgm:pt>
    <dgm:pt modelId="{DC406309-F9D3-41F3-AC13-91ECC7A7E591}" type="pres">
      <dgm:prSet presAssocID="{E0511D99-E37B-41A3-A147-1FEDAF50F1B8}" presName="aNode" presStyleLbl="fgAcc1" presStyleIdx="2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C2C5929-0237-42A4-9771-CC542894D868}" type="pres">
      <dgm:prSet presAssocID="{E0511D99-E37B-41A3-A147-1FEDAF50F1B8}" presName="aSpace" presStyleCnt="0"/>
      <dgm:spPr/>
    </dgm:pt>
    <dgm:pt modelId="{8902709C-7F7A-4208-8E11-293EA643DAD8}" type="pres">
      <dgm:prSet presAssocID="{3FD7C459-696D-4D8E-B144-3DEF42F19956}" presName="aNode" presStyleLbl="fgAcc1" presStyleIdx="3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4DCFBA3E-F383-4B44-9512-6E8EBE61E0FC}" type="pres">
      <dgm:prSet presAssocID="{3FD7C459-696D-4D8E-B144-3DEF42F19956}" presName="aSpace" presStyleCnt="0"/>
      <dgm:spPr/>
    </dgm:pt>
    <dgm:pt modelId="{F9A57EC5-B1D3-4100-AB1B-CA352499863B}" type="pres">
      <dgm:prSet presAssocID="{D6F8371C-097D-4AE9-B439-BDE4F7443059}" presName="aNode" presStyleLbl="fgAcc1" presStyleIdx="4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57CD9A9-B76D-497B-B357-449978F248CA}" type="pres">
      <dgm:prSet presAssocID="{D6F8371C-097D-4AE9-B439-BDE4F7443059}" presName="aSpace" presStyleCnt="0"/>
      <dgm:spPr/>
    </dgm:pt>
    <dgm:pt modelId="{AF2EAC12-6FC1-4CD8-96A9-6D23753D50B3}" type="pres">
      <dgm:prSet presAssocID="{49FFF435-FB84-4415-849E-07DCDC5F63C3}" presName="aNode" presStyleLbl="fgAcc1" presStyleIdx="5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7AE6829-FFDE-4C19-B3F8-69E6F8FEB093}" type="pres">
      <dgm:prSet presAssocID="{49FFF435-FB84-4415-849E-07DCDC5F63C3}" presName="aSpace" presStyleCnt="0"/>
      <dgm:spPr/>
    </dgm:pt>
    <dgm:pt modelId="{2C21D5A2-2B2D-4E30-A864-D631CBE5AF20}" type="pres">
      <dgm:prSet presAssocID="{A53DC55C-8DC1-4AD5-88DB-B041434B8A46}" presName="aNode" presStyleLbl="fgAcc1" presStyleIdx="6" presStyleCnt="11" custScaleX="163748" custScaleY="2000000" custLinFactNeighborX="456" custLinFactNeighborY="2169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0F449008-5C1D-48D9-8BE0-F8E0E8DDF258}" type="pres">
      <dgm:prSet presAssocID="{A53DC55C-8DC1-4AD5-88DB-B041434B8A46}" presName="aSpace" presStyleCnt="0"/>
      <dgm:spPr/>
    </dgm:pt>
    <dgm:pt modelId="{9CB2AA24-47C5-49BA-93DD-6B1AEE3FA999}" type="pres">
      <dgm:prSet presAssocID="{477A70E0-9A10-40B8-BF1D-87389C0C4B52}" presName="aNode" presStyleLbl="fgAcc1" presStyleIdx="7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554AD72-96A8-483B-95CF-5C1245D7C7A5}" type="pres">
      <dgm:prSet presAssocID="{477A70E0-9A10-40B8-BF1D-87389C0C4B52}" presName="aSpace" presStyleCnt="0"/>
      <dgm:spPr/>
    </dgm:pt>
    <dgm:pt modelId="{29FEAE71-C79C-4BE0-BB42-B0746B4F56F6}" type="pres">
      <dgm:prSet presAssocID="{98BA13DB-C403-41F2-A02F-895468A608AD}" presName="aNode" presStyleLbl="fgAcc1" presStyleIdx="8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F501B2C-FA5D-4C7E-B456-27174A44725F}" type="pres">
      <dgm:prSet presAssocID="{98BA13DB-C403-41F2-A02F-895468A608AD}" presName="aSpace" presStyleCnt="0"/>
      <dgm:spPr/>
    </dgm:pt>
    <dgm:pt modelId="{5DD750F2-DA7A-428B-AF0E-809E5E0D384D}" type="pres">
      <dgm:prSet presAssocID="{2E8C6610-5BC2-4A8E-ACE7-F52F438EA152}" presName="aNode" presStyleLbl="fgAcc1" presStyleIdx="9" presStyleCnt="11" custScaleX="163748" custScaleY="20000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AAD4D32B-9DEB-4B9A-9FE4-60793CCA82E2}" type="pres">
      <dgm:prSet presAssocID="{2E8C6610-5BC2-4A8E-ACE7-F52F438EA152}" presName="aSpace" presStyleCnt="0"/>
      <dgm:spPr/>
    </dgm:pt>
    <dgm:pt modelId="{ACCF533F-4098-4EB3-B463-206B77CDE925}" type="pres">
      <dgm:prSet presAssocID="{6DC69DA0-03DC-44CE-B822-724344BE55C5}" presName="aNode" presStyleLbl="fgAcc1" presStyleIdx="10" presStyleCnt="11" custScaleX="163748" custScaleY="2000000" custLinFactNeighborX="456" custLinFactNeighborY="-4515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0B32576-5BFF-40FF-966B-E5410BA27387}" type="pres">
      <dgm:prSet presAssocID="{6DC69DA0-03DC-44CE-B822-724344BE55C5}" presName="aSpace" presStyleCnt="0"/>
      <dgm:spPr/>
    </dgm:pt>
  </dgm:ptLst>
  <dgm:cxnLst>
    <dgm:cxn modelId="{8EC96ED0-A4BA-4071-879E-A10F9CAA4D98}" srcId="{E413EC74-466A-4A6C-BB0D-07CB4C3CF6FE}" destId="{6DC69DA0-03DC-44CE-B822-724344BE55C5}" srcOrd="10" destOrd="0" parTransId="{4888E763-AF48-4AF8-BEA7-542F39112AE4}" sibTransId="{A4442136-9B2C-457E-9A9F-F4837DF130B2}"/>
    <dgm:cxn modelId="{B3592E18-AF7D-4CC2-A98C-0F39E3BED6B2}" type="presOf" srcId="{E17844C2-FDC8-41F2-A0F4-F184D36B44AD}" destId="{16E87DF3-6253-4A37-A6E9-48177A1AD1A1}" srcOrd="0" destOrd="0" presId="urn:microsoft.com/office/officeart/2005/8/layout/pyramid2"/>
    <dgm:cxn modelId="{D4F402F7-45CA-4E69-92F1-D430AEF815FB}" type="presOf" srcId="{3FD7C459-696D-4D8E-B144-3DEF42F19956}" destId="{8902709C-7F7A-4208-8E11-293EA643DAD8}" srcOrd="0" destOrd="0" presId="urn:microsoft.com/office/officeart/2005/8/layout/pyramid2"/>
    <dgm:cxn modelId="{FA1E5868-C77B-494D-8123-21B5CCAA4BF3}" srcId="{E413EC74-466A-4A6C-BB0D-07CB4C3CF6FE}" destId="{2E8C6610-5BC2-4A8E-ACE7-F52F438EA152}" srcOrd="9" destOrd="0" parTransId="{EEB828EF-7CDD-427F-8CDE-FAD50E1EEA34}" sibTransId="{BCBD67A1-434F-4BB2-B7F7-9E2894B2911F}"/>
    <dgm:cxn modelId="{9C1A994D-5ABC-4320-B38F-FA28F80EFCAC}" type="presOf" srcId="{E413EC74-466A-4A6C-BB0D-07CB4C3CF6FE}" destId="{8BB3EBE5-147D-4C9D-851E-24687A7EB975}" srcOrd="0" destOrd="0" presId="urn:microsoft.com/office/officeart/2005/8/layout/pyramid2"/>
    <dgm:cxn modelId="{87F73AAF-C40E-4743-991B-AFE84093FD23}" type="presOf" srcId="{6DC69DA0-03DC-44CE-B822-724344BE55C5}" destId="{ACCF533F-4098-4EB3-B463-206B77CDE925}" srcOrd="0" destOrd="0" presId="urn:microsoft.com/office/officeart/2005/8/layout/pyramid2"/>
    <dgm:cxn modelId="{33AF9312-EF4E-49CF-9FBA-BB24C4AF79D5}" type="presOf" srcId="{E0511D99-E37B-41A3-A147-1FEDAF50F1B8}" destId="{DC406309-F9D3-41F3-AC13-91ECC7A7E591}" srcOrd="0" destOrd="0" presId="urn:microsoft.com/office/officeart/2005/8/layout/pyramid2"/>
    <dgm:cxn modelId="{9B001C7D-9CDA-45BE-9F8D-D3F7D37709BC}" srcId="{E413EC74-466A-4A6C-BB0D-07CB4C3CF6FE}" destId="{98BA13DB-C403-41F2-A02F-895468A608AD}" srcOrd="8" destOrd="0" parTransId="{C9416E92-1274-43DB-947E-7FDFFDB8EE4D}" sibTransId="{80F58CD3-D0EB-41A6-9D37-54F7A269DBE7}"/>
    <dgm:cxn modelId="{CF20A6F0-3F48-4767-BD28-2DE4A48C722C}" srcId="{E413EC74-466A-4A6C-BB0D-07CB4C3CF6FE}" destId="{49FFF435-FB84-4415-849E-07DCDC5F63C3}" srcOrd="5" destOrd="0" parTransId="{5D68D863-DBF1-423C-B814-381B2BE0E85C}" sibTransId="{BD96FA4D-06AC-4B7C-994F-E83D061211C4}"/>
    <dgm:cxn modelId="{CE4CB8B0-FE34-4BB7-A8A2-AD301A9C644D}" type="presOf" srcId="{2E8C6610-5BC2-4A8E-ACE7-F52F438EA152}" destId="{5DD750F2-DA7A-428B-AF0E-809E5E0D384D}" srcOrd="0" destOrd="0" presId="urn:microsoft.com/office/officeart/2005/8/layout/pyramid2"/>
    <dgm:cxn modelId="{38645D51-A5D8-45FD-A7EE-0FB939CE7E1D}" type="presOf" srcId="{477A70E0-9A10-40B8-BF1D-87389C0C4B52}" destId="{9CB2AA24-47C5-49BA-93DD-6B1AEE3FA999}" srcOrd="0" destOrd="0" presId="urn:microsoft.com/office/officeart/2005/8/layout/pyramid2"/>
    <dgm:cxn modelId="{97459926-FFEC-410B-8632-0E8FD85D80D6}" srcId="{E413EC74-466A-4A6C-BB0D-07CB4C3CF6FE}" destId="{A53DC55C-8DC1-4AD5-88DB-B041434B8A46}" srcOrd="6" destOrd="0" parTransId="{8B068789-176F-4A4D-9DD4-3A42DEC26F0E}" sibTransId="{D4652383-64B8-4EBA-8E50-4204C0E14755}"/>
    <dgm:cxn modelId="{BC7F8E28-B552-4379-902F-1B33D43D5143}" type="presOf" srcId="{98BA13DB-C403-41F2-A02F-895468A608AD}" destId="{29FEAE71-C79C-4BE0-BB42-B0746B4F56F6}" srcOrd="0" destOrd="0" presId="urn:microsoft.com/office/officeart/2005/8/layout/pyramid2"/>
    <dgm:cxn modelId="{F1E0576A-EC68-4386-AA47-13C39BE08E58}" type="presOf" srcId="{D6F8371C-097D-4AE9-B439-BDE4F7443059}" destId="{F9A57EC5-B1D3-4100-AB1B-CA352499863B}" srcOrd="0" destOrd="0" presId="urn:microsoft.com/office/officeart/2005/8/layout/pyramid2"/>
    <dgm:cxn modelId="{231C47CC-F31E-4F9B-BB4D-681E82DDD00A}" type="presOf" srcId="{A53DC55C-8DC1-4AD5-88DB-B041434B8A46}" destId="{2C21D5A2-2B2D-4E30-A864-D631CBE5AF20}" srcOrd="0" destOrd="0" presId="urn:microsoft.com/office/officeart/2005/8/layout/pyramid2"/>
    <dgm:cxn modelId="{F2856C42-A426-413B-B994-2219DF353F23}" srcId="{E413EC74-466A-4A6C-BB0D-07CB4C3CF6FE}" destId="{D6F8371C-097D-4AE9-B439-BDE4F7443059}" srcOrd="4" destOrd="0" parTransId="{2662A263-7D52-4549-86EC-DFE7EFBF5C3E}" sibTransId="{70CD4CAF-653D-4C29-AF37-8A38668F5BA0}"/>
    <dgm:cxn modelId="{F333F7F2-C36C-48BF-B417-A8C4B67CACF0}" srcId="{E413EC74-466A-4A6C-BB0D-07CB4C3CF6FE}" destId="{E17844C2-FDC8-41F2-A0F4-F184D36B44AD}" srcOrd="1" destOrd="0" parTransId="{5AFBCC5A-ED5A-492C-9D29-89512709868D}" sibTransId="{370C00D1-5D18-4986-8CE5-71BF1C4DC28A}"/>
    <dgm:cxn modelId="{4507F410-E790-453E-9A26-755DF11B85EA}" type="presOf" srcId="{49FFF435-FB84-4415-849E-07DCDC5F63C3}" destId="{AF2EAC12-6FC1-4CD8-96A9-6D23753D50B3}" srcOrd="0" destOrd="0" presId="urn:microsoft.com/office/officeart/2005/8/layout/pyramid2"/>
    <dgm:cxn modelId="{F019C519-517B-4BB4-B00F-67B0144A213D}" srcId="{E413EC74-466A-4A6C-BB0D-07CB4C3CF6FE}" destId="{E0511D99-E37B-41A3-A147-1FEDAF50F1B8}" srcOrd="2" destOrd="0" parTransId="{6A59808F-DE3E-4E3E-A1CD-CAB6AA98B917}" sibTransId="{1D0E70A0-EFB6-4AF2-A455-13FBBF976FFD}"/>
    <dgm:cxn modelId="{5F0AA4F5-EFEA-4BE3-8995-1D50D71C1328}" type="presOf" srcId="{F3EAE11A-5F44-490E-A1F9-7B44B411F752}" destId="{78E3EFE3-0C84-4C5F-8848-4E30B22B8A8E}" srcOrd="0" destOrd="0" presId="urn:microsoft.com/office/officeart/2005/8/layout/pyramid2"/>
    <dgm:cxn modelId="{6792516A-AC56-4039-9043-289460E453AF}" srcId="{E413EC74-466A-4A6C-BB0D-07CB4C3CF6FE}" destId="{477A70E0-9A10-40B8-BF1D-87389C0C4B52}" srcOrd="7" destOrd="0" parTransId="{DEA7C49D-224F-4753-9176-2763EFB89721}" sibTransId="{E3D26DAE-0630-44D8-A1B6-405904D5041D}"/>
    <dgm:cxn modelId="{31F7C4BF-753F-4325-B14B-69EFE006ACBE}" srcId="{E413EC74-466A-4A6C-BB0D-07CB4C3CF6FE}" destId="{F3EAE11A-5F44-490E-A1F9-7B44B411F752}" srcOrd="0" destOrd="0" parTransId="{01635032-7749-41CF-88A7-1BA6DB31BD9F}" sibTransId="{217BD183-4BA3-4624-A1ED-EAFBB7F2A36D}"/>
    <dgm:cxn modelId="{2322A2C7-115C-463D-B4D1-604B2D6CDF70}" srcId="{E413EC74-466A-4A6C-BB0D-07CB4C3CF6FE}" destId="{3FD7C459-696D-4D8E-B144-3DEF42F19956}" srcOrd="3" destOrd="0" parTransId="{F87DC063-9B73-4EFB-913A-1EED242BDA9E}" sibTransId="{EB25E0CE-C762-407F-A83A-A6BC012FF767}"/>
    <dgm:cxn modelId="{9E3FE111-FB34-49A4-A09A-51137030E014}" type="presParOf" srcId="{8BB3EBE5-147D-4C9D-851E-24687A7EB975}" destId="{A258D08B-7672-4D13-A1DD-C68E44F0EF25}" srcOrd="0" destOrd="0" presId="urn:microsoft.com/office/officeart/2005/8/layout/pyramid2"/>
    <dgm:cxn modelId="{0382A0C5-88B4-4794-9FDE-3449D96BEE6D}" type="presParOf" srcId="{8BB3EBE5-147D-4C9D-851E-24687A7EB975}" destId="{BF1D217F-D0FD-47E7-B594-08955753D0E7}" srcOrd="1" destOrd="0" presId="urn:microsoft.com/office/officeart/2005/8/layout/pyramid2"/>
    <dgm:cxn modelId="{943BA8BC-976C-401D-BCF2-A9D6E6F821F5}" type="presParOf" srcId="{BF1D217F-D0FD-47E7-B594-08955753D0E7}" destId="{78E3EFE3-0C84-4C5F-8848-4E30B22B8A8E}" srcOrd="0" destOrd="0" presId="urn:microsoft.com/office/officeart/2005/8/layout/pyramid2"/>
    <dgm:cxn modelId="{95D6CF15-BD0B-4047-A236-25D94FFEE163}" type="presParOf" srcId="{BF1D217F-D0FD-47E7-B594-08955753D0E7}" destId="{5A71308B-FF08-4FF3-BCA7-6372DF86D523}" srcOrd="1" destOrd="0" presId="urn:microsoft.com/office/officeart/2005/8/layout/pyramid2"/>
    <dgm:cxn modelId="{95890135-5334-4BDF-927B-85DBDDC04116}" type="presParOf" srcId="{BF1D217F-D0FD-47E7-B594-08955753D0E7}" destId="{16E87DF3-6253-4A37-A6E9-48177A1AD1A1}" srcOrd="2" destOrd="0" presId="urn:microsoft.com/office/officeart/2005/8/layout/pyramid2"/>
    <dgm:cxn modelId="{096D896C-EAAE-4784-A8CC-DAE5518E6E38}" type="presParOf" srcId="{BF1D217F-D0FD-47E7-B594-08955753D0E7}" destId="{38BBA013-8990-4122-9D5B-CAE834952220}" srcOrd="3" destOrd="0" presId="urn:microsoft.com/office/officeart/2005/8/layout/pyramid2"/>
    <dgm:cxn modelId="{6770CB2E-48C1-4471-AA9B-3AA79B6A4348}" type="presParOf" srcId="{BF1D217F-D0FD-47E7-B594-08955753D0E7}" destId="{DC406309-F9D3-41F3-AC13-91ECC7A7E591}" srcOrd="4" destOrd="0" presId="urn:microsoft.com/office/officeart/2005/8/layout/pyramid2"/>
    <dgm:cxn modelId="{B7C7FBD1-59B0-4255-A5FF-E3F5BB809824}" type="presParOf" srcId="{BF1D217F-D0FD-47E7-B594-08955753D0E7}" destId="{7C2C5929-0237-42A4-9771-CC542894D868}" srcOrd="5" destOrd="0" presId="urn:microsoft.com/office/officeart/2005/8/layout/pyramid2"/>
    <dgm:cxn modelId="{019F7F06-2E0D-4A3A-AE16-858277D8AEE9}" type="presParOf" srcId="{BF1D217F-D0FD-47E7-B594-08955753D0E7}" destId="{8902709C-7F7A-4208-8E11-293EA643DAD8}" srcOrd="6" destOrd="0" presId="urn:microsoft.com/office/officeart/2005/8/layout/pyramid2"/>
    <dgm:cxn modelId="{FA02FAA3-D41B-439C-8ED3-BA3622731D99}" type="presParOf" srcId="{BF1D217F-D0FD-47E7-B594-08955753D0E7}" destId="{4DCFBA3E-F383-4B44-9512-6E8EBE61E0FC}" srcOrd="7" destOrd="0" presId="urn:microsoft.com/office/officeart/2005/8/layout/pyramid2"/>
    <dgm:cxn modelId="{F8F4FC24-3D2D-4233-8BAD-FD5EC438705C}" type="presParOf" srcId="{BF1D217F-D0FD-47E7-B594-08955753D0E7}" destId="{F9A57EC5-B1D3-4100-AB1B-CA352499863B}" srcOrd="8" destOrd="0" presId="urn:microsoft.com/office/officeart/2005/8/layout/pyramid2"/>
    <dgm:cxn modelId="{CAD80E3D-575B-4B85-A5DD-E6B328B12105}" type="presParOf" srcId="{BF1D217F-D0FD-47E7-B594-08955753D0E7}" destId="{857CD9A9-B76D-497B-B357-449978F248CA}" srcOrd="9" destOrd="0" presId="urn:microsoft.com/office/officeart/2005/8/layout/pyramid2"/>
    <dgm:cxn modelId="{52978827-308D-43F6-9395-C5E431D31993}" type="presParOf" srcId="{BF1D217F-D0FD-47E7-B594-08955753D0E7}" destId="{AF2EAC12-6FC1-4CD8-96A9-6D23753D50B3}" srcOrd="10" destOrd="0" presId="urn:microsoft.com/office/officeart/2005/8/layout/pyramid2"/>
    <dgm:cxn modelId="{2E20D5DC-4221-461C-97AE-52B84CBB2086}" type="presParOf" srcId="{BF1D217F-D0FD-47E7-B594-08955753D0E7}" destId="{E7AE6829-FFDE-4C19-B3F8-69E6F8FEB093}" srcOrd="11" destOrd="0" presId="urn:microsoft.com/office/officeart/2005/8/layout/pyramid2"/>
    <dgm:cxn modelId="{1BB47FF8-8DB6-4D2E-B591-9EBFCDE57CE0}" type="presParOf" srcId="{BF1D217F-D0FD-47E7-B594-08955753D0E7}" destId="{2C21D5A2-2B2D-4E30-A864-D631CBE5AF20}" srcOrd="12" destOrd="0" presId="urn:microsoft.com/office/officeart/2005/8/layout/pyramid2"/>
    <dgm:cxn modelId="{4BC3B4A7-6A24-447F-868D-F95836749837}" type="presParOf" srcId="{BF1D217F-D0FD-47E7-B594-08955753D0E7}" destId="{0F449008-5C1D-48D9-8BE0-F8E0E8DDF258}" srcOrd="13" destOrd="0" presId="urn:microsoft.com/office/officeart/2005/8/layout/pyramid2"/>
    <dgm:cxn modelId="{5CB5EB3E-D3AE-4E7E-83B4-68C501A56D2A}" type="presParOf" srcId="{BF1D217F-D0FD-47E7-B594-08955753D0E7}" destId="{9CB2AA24-47C5-49BA-93DD-6B1AEE3FA999}" srcOrd="14" destOrd="0" presId="urn:microsoft.com/office/officeart/2005/8/layout/pyramid2"/>
    <dgm:cxn modelId="{E8448F1F-6AAB-4C3E-A4FF-064FE583103E}" type="presParOf" srcId="{BF1D217F-D0FD-47E7-B594-08955753D0E7}" destId="{8554AD72-96A8-483B-95CF-5C1245D7C7A5}" srcOrd="15" destOrd="0" presId="urn:microsoft.com/office/officeart/2005/8/layout/pyramid2"/>
    <dgm:cxn modelId="{E50E6C21-5CAF-4218-AE85-4FAFDA043B37}" type="presParOf" srcId="{BF1D217F-D0FD-47E7-B594-08955753D0E7}" destId="{29FEAE71-C79C-4BE0-BB42-B0746B4F56F6}" srcOrd="16" destOrd="0" presId="urn:microsoft.com/office/officeart/2005/8/layout/pyramid2"/>
    <dgm:cxn modelId="{F27CC290-91C7-491E-8C5F-74BF8C9731D7}" type="presParOf" srcId="{BF1D217F-D0FD-47E7-B594-08955753D0E7}" destId="{EF501B2C-FA5D-4C7E-B456-27174A44725F}" srcOrd="17" destOrd="0" presId="urn:microsoft.com/office/officeart/2005/8/layout/pyramid2"/>
    <dgm:cxn modelId="{A2C07078-6D29-4348-8B5C-56027CF7D15C}" type="presParOf" srcId="{BF1D217F-D0FD-47E7-B594-08955753D0E7}" destId="{5DD750F2-DA7A-428B-AF0E-809E5E0D384D}" srcOrd="18" destOrd="0" presId="urn:microsoft.com/office/officeart/2005/8/layout/pyramid2"/>
    <dgm:cxn modelId="{E8AB3543-451A-41C6-BD03-5827DB16A6A5}" type="presParOf" srcId="{BF1D217F-D0FD-47E7-B594-08955753D0E7}" destId="{AAD4D32B-9DEB-4B9A-9FE4-60793CCA82E2}" srcOrd="19" destOrd="0" presId="urn:microsoft.com/office/officeart/2005/8/layout/pyramid2"/>
    <dgm:cxn modelId="{E31AD9FE-1F54-4CE0-B903-6C13E102587D}" type="presParOf" srcId="{BF1D217F-D0FD-47E7-B594-08955753D0E7}" destId="{ACCF533F-4098-4EB3-B463-206B77CDE925}" srcOrd="20" destOrd="0" presId="urn:microsoft.com/office/officeart/2005/8/layout/pyramid2"/>
    <dgm:cxn modelId="{FF597391-9337-46B9-9183-4DF35BBBD310}" type="presParOf" srcId="{BF1D217F-D0FD-47E7-B594-08955753D0E7}" destId="{70B32576-5BFF-40FF-966B-E5410BA27387}" srcOrd="2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07DF4-7D97-4D08-B58A-A45B8F479679}" type="datetimeFigureOut">
              <a:rPr lang="lt-LT" smtClean="0"/>
              <a:t>2017.09.22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CC05D-2DA0-456C-8E91-07915AAE282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78192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1DD3-AAD0-4F30-8A0E-A37E5E600795}" type="datetime1">
              <a:rPr lang="lt-LT" smtClean="0"/>
              <a:t>2017.09.22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6711-4379-4C53-B1E9-922F3CF1251D}" type="datetime1">
              <a:rPr lang="lt-LT" smtClean="0"/>
              <a:t>2017.09.22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6EB-6E9B-4A3D-BDE4-0222F899A0F7}" type="datetime1">
              <a:rPr lang="lt-LT" smtClean="0"/>
              <a:t>2017.09.22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0D3F-7B48-404F-BA2D-2FE9D29EA4C9}" type="datetime1">
              <a:rPr lang="lt-LT" smtClean="0"/>
              <a:t>2017.09.22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37BA6-77FA-41D2-B207-734E001B13C1}" type="datetime1">
              <a:rPr lang="lt-LT" smtClean="0"/>
              <a:t>2017.09.22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10DC-9F39-4941-8085-C43A168925FC}" type="datetime1">
              <a:rPr lang="lt-LT" smtClean="0"/>
              <a:t>2017.09.22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64FF-387B-4572-B73D-A7D9199E636C}" type="datetime1">
              <a:rPr lang="lt-LT" smtClean="0"/>
              <a:t>2017.09.22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587D-FA59-4E86-883E-48D416E35943}" type="datetime1">
              <a:rPr lang="lt-LT" smtClean="0"/>
              <a:t>2017.09.22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9040C-B999-450D-97DC-A6A4066A089C}" type="datetime1">
              <a:rPr lang="lt-LT" smtClean="0"/>
              <a:t>2017.09.22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0979-0CF7-4585-BC1E-B4A0E3E7F9FE}" type="datetime1">
              <a:rPr lang="lt-LT" smtClean="0"/>
              <a:t>2017.09.22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CDBEE-AC09-439B-87B3-39A25AB62973}" type="datetime1">
              <a:rPr lang="lt-LT" smtClean="0"/>
              <a:t>2017.09.22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13DFBAE-8F92-41FF-ABF0-3A73BBD65B11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782A6CB-7676-453A-8287-B1A263F7E171}" type="datetime1">
              <a:rPr lang="lt-LT" smtClean="0"/>
              <a:t>2017.09.22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67544" y="1534314"/>
            <a:ext cx="7903840" cy="2470750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/>
            </a:r>
            <a:br>
              <a:rPr lang="lt-LT" sz="3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lt-LT" sz="3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lt-LT" sz="3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Integruotas </a:t>
            </a:r>
            <a:r>
              <a:rPr lang="lt-LT" sz="3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dalyko ir užsienio kalbos mokymas Lietuvos mokyklose </a:t>
            </a:r>
            <a:endParaRPr lang="lt-LT" sz="36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lt-LT" dirty="0" smtClean="0">
                <a:latin typeface="Bookman Old Style" panose="02050604050505020204" pitchFamily="18" charset="0"/>
              </a:rPr>
              <a:t>Aušrinė </a:t>
            </a:r>
            <a:r>
              <a:rPr lang="lt-LT" dirty="0" err="1" smtClean="0">
                <a:latin typeface="Bookman Old Style" panose="02050604050505020204" pitchFamily="18" charset="0"/>
              </a:rPr>
              <a:t>Živaitienė</a:t>
            </a:r>
            <a:endParaRPr lang="lt-LT" dirty="0" smtClean="0">
              <a:latin typeface="Bookman Old Style" panose="02050604050505020204" pitchFamily="18" charset="0"/>
            </a:endParaRPr>
          </a:p>
          <a:p>
            <a:pPr algn="ctr"/>
            <a:r>
              <a:rPr lang="lt-LT" dirty="0" smtClean="0">
                <a:latin typeface="Bookman Old Style" panose="02050604050505020204" pitchFamily="18" charset="0"/>
              </a:rPr>
              <a:t>Jonavos Jeronimo Ralio gimnazija</a:t>
            </a:r>
            <a:endParaRPr lang="lt-LT" dirty="0" smtClean="0">
              <a:latin typeface="Bookman Old Style" panose="02050604050505020204" pitchFamily="18" charset="0"/>
            </a:endParaRPr>
          </a:p>
          <a:p>
            <a:pPr algn="ctr"/>
            <a:r>
              <a:rPr lang="lt-LT" dirty="0" smtClean="0">
                <a:latin typeface="Bookman Old Style" panose="02050604050505020204" pitchFamily="18" charset="0"/>
              </a:rPr>
              <a:t>2017-09-22-23d.</a:t>
            </a:r>
          </a:p>
          <a:p>
            <a:pPr algn="ctr"/>
            <a:r>
              <a:rPr lang="lt-LT" dirty="0" smtClean="0">
                <a:latin typeface="Bookman Old Style" panose="02050604050505020204" pitchFamily="18" charset="0"/>
              </a:rPr>
              <a:t>Plateliai </a:t>
            </a:r>
            <a:endParaRPr lang="lt-LT" dirty="0">
              <a:latin typeface="Bookman Old Style" panose="020506040505050202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9479"/>
            <a:ext cx="2447756" cy="114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9227"/>
            <a:ext cx="164623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811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772816"/>
            <a:ext cx="7992888" cy="4627984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Bookman Old Style" panose="02050604050505020204" pitchFamily="18" charset="0"/>
              </a:rPr>
              <a:t>Vieni į </a:t>
            </a:r>
            <a:r>
              <a:rPr lang="lt-LT" sz="3200" dirty="0" smtClean="0">
                <a:latin typeface="Bookman Old Style" panose="02050604050505020204" pitchFamily="18" charset="0"/>
              </a:rPr>
              <a:t>integruotą dalyko </a:t>
            </a:r>
            <a:r>
              <a:rPr lang="lt-LT" sz="3200" dirty="0">
                <a:latin typeface="Bookman Old Style" panose="02050604050505020204" pitchFamily="18" charset="0"/>
              </a:rPr>
              <a:t>ir užsienio kalbos mokymą žiūri kaip į kokį madingą reiškinį, kuriuo nieko naujo nepasiūloma, kiti – kaip į procesą, kuris vyksta jau kurį laiką.</a:t>
            </a:r>
          </a:p>
          <a:p>
            <a:pPr marL="114300" indent="0">
              <a:buNone/>
            </a:pPr>
            <a:endParaRPr lang="lt-LT" sz="3600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79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err="1">
                <a:latin typeface="Bookman Old Style" panose="02050604050505020204" pitchFamily="18" charset="0"/>
              </a:rPr>
              <a:t>Goethe`s</a:t>
            </a:r>
            <a:r>
              <a:rPr lang="lt-LT" sz="3600" b="1" dirty="0">
                <a:latin typeface="Bookman Old Style" panose="02050604050505020204" pitchFamily="18" charset="0"/>
              </a:rPr>
              <a:t> institutas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348880"/>
            <a:ext cx="7787208" cy="4176464"/>
          </a:xfrm>
        </p:spPr>
        <p:txBody>
          <a:bodyPr>
            <a:normAutofit/>
          </a:bodyPr>
          <a:lstStyle/>
          <a:p>
            <a:r>
              <a:rPr lang="lt-LT" sz="2900" dirty="0" smtClean="0">
                <a:latin typeface="Bookman Old Style" panose="02050604050505020204" pitchFamily="18" charset="0"/>
              </a:rPr>
              <a:t>Lietuvoje pristato iniciatyvas, kurios padeda vokiečių kalbos mokytojams sėkmingai bendradarbiauti su kitų dalykų mokytojais.</a:t>
            </a:r>
          </a:p>
          <a:p>
            <a:endParaRPr lang="lt-LT" sz="2900" dirty="0" smtClean="0">
              <a:latin typeface="Bookman Old Style" panose="02050604050505020204" pitchFamily="18" charset="0"/>
            </a:endParaRPr>
          </a:p>
          <a:p>
            <a:endParaRPr lang="lt-LT" sz="2900" dirty="0" smtClean="0">
              <a:latin typeface="Bookman Old Style" panose="02050604050505020204" pitchFamily="18" charset="0"/>
            </a:endParaRPr>
          </a:p>
          <a:p>
            <a:endParaRPr lang="lt-LT" sz="2900" dirty="0" smtClean="0">
              <a:latin typeface="Bookman Old Style" panose="02050604050505020204" pitchFamily="18" charset="0"/>
            </a:endParaRPr>
          </a:p>
          <a:p>
            <a:endParaRPr lang="lt-LT" sz="2900" dirty="0" smtClean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240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556792"/>
            <a:ext cx="7920880" cy="4267944"/>
          </a:xfrm>
        </p:spPr>
        <p:txBody>
          <a:bodyPr/>
          <a:lstStyle/>
          <a:p>
            <a:r>
              <a:rPr lang="lt-LT" sz="2800" dirty="0">
                <a:latin typeface="Bookman Old Style" panose="02050604050505020204" pitchFamily="18" charset="0"/>
              </a:rPr>
              <a:t>Projekto lietuviškas trumpinys - IDUKM – integruotas dalyko ir užsienio kalbos mokymas -  vis labiau populiarėjanti modernaus švietimo sritis Lietuvoje, todėl </a:t>
            </a:r>
            <a:r>
              <a:rPr lang="lt-LT" sz="2800" dirty="0" smtClean="0">
                <a:latin typeface="Bookman Old Style" panose="02050604050505020204" pitchFamily="18" charset="0"/>
              </a:rPr>
              <a:t>projektas </a:t>
            </a:r>
            <a:r>
              <a:rPr lang="lt-LT" sz="2800" dirty="0">
                <a:latin typeface="Bookman Old Style" panose="02050604050505020204" pitchFamily="18" charset="0"/>
              </a:rPr>
              <a:t>CLILIG@LITAUEN tapo prioritetine </a:t>
            </a:r>
            <a:r>
              <a:rPr lang="lt-LT" sz="2800" dirty="0" err="1">
                <a:latin typeface="Bookman Old Style" panose="02050604050505020204" pitchFamily="18" charset="0"/>
              </a:rPr>
              <a:t>Goethe`s</a:t>
            </a:r>
            <a:r>
              <a:rPr lang="lt-LT" sz="2800" dirty="0">
                <a:latin typeface="Bookman Old Style" panose="02050604050505020204" pitchFamily="18" charset="0"/>
              </a:rPr>
              <a:t> instituto veiklos sritimi.</a:t>
            </a:r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757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908720"/>
            <a:ext cx="7620000" cy="720080"/>
          </a:xfrm>
        </p:spPr>
        <p:txBody>
          <a:bodyPr/>
          <a:lstStyle/>
          <a:p>
            <a:pPr algn="ctr"/>
            <a:r>
              <a:rPr lang="lt-LT" sz="3600" b="1" dirty="0">
                <a:latin typeface="Bookman Old Style" panose="02050604050505020204" pitchFamily="18" charset="0"/>
              </a:rPr>
              <a:t>IDUKM tikslas :</a:t>
            </a:r>
            <a:br>
              <a:rPr lang="lt-LT" sz="3600" b="1" dirty="0">
                <a:latin typeface="Bookman Old Style" panose="02050604050505020204" pitchFamily="18" charset="0"/>
              </a:rPr>
            </a:br>
            <a:endParaRPr lang="lt-LT" sz="3600" b="1" dirty="0">
              <a:latin typeface="Bookman Old Style" panose="020506040505050202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76872"/>
            <a:ext cx="7620000" cy="4123928"/>
          </a:xfrm>
        </p:spPr>
        <p:txBody>
          <a:bodyPr>
            <a:normAutofit/>
          </a:bodyPr>
          <a:lstStyle/>
          <a:p>
            <a:endParaRPr lang="lt-LT" dirty="0"/>
          </a:p>
          <a:p>
            <a:pPr marL="114300" indent="0">
              <a:buNone/>
            </a:pPr>
            <a:r>
              <a:rPr lang="lt-LT" sz="2800" dirty="0" smtClean="0">
                <a:latin typeface="Bookman Old Style" panose="02050604050505020204" pitchFamily="18" charset="0"/>
              </a:rPr>
              <a:t>Dalyko ir užsienio kalbos kompetencijų ugdymas.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123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208912" cy="1080120"/>
          </a:xfrm>
        </p:spPr>
        <p:txBody>
          <a:bodyPr/>
          <a:lstStyle/>
          <a:p>
            <a:pPr algn="ctr"/>
            <a:r>
              <a:rPr lang="lt-LT" sz="3200" b="1" dirty="0" smtClean="0">
                <a:latin typeface="Bookman Old Style" panose="02050604050505020204" pitchFamily="18" charset="0"/>
              </a:rPr>
              <a:t>Dvikalbis dalyko </a:t>
            </a:r>
            <a:r>
              <a:rPr lang="lt-LT" sz="3200" b="1" dirty="0" err="1" smtClean="0">
                <a:latin typeface="Bookman Old Style" panose="02050604050505020204" pitchFamily="18" charset="0"/>
              </a:rPr>
              <a:t>mokymas(is</a:t>
            </a:r>
            <a:r>
              <a:rPr lang="lt-LT" sz="3200" b="1" dirty="0" smtClean="0">
                <a:latin typeface="Bookman Old Style" panose="02050604050505020204" pitchFamily="18" charset="0"/>
              </a:rPr>
              <a:t>) vokiečių kalba</a:t>
            </a:r>
            <a:endParaRPr lang="lt-LT" sz="3200" b="1" dirty="0">
              <a:latin typeface="Bookman Old Style" panose="020506040505050202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2492896"/>
            <a:ext cx="7992888" cy="3907904"/>
          </a:xfrm>
        </p:spPr>
        <p:txBody>
          <a:bodyPr>
            <a:normAutofit/>
          </a:bodyPr>
          <a:lstStyle/>
          <a:p>
            <a:r>
              <a:rPr lang="lt-LT" sz="2400" dirty="0">
                <a:latin typeface="Bookman Old Style" panose="02050604050505020204" pitchFamily="18" charset="0"/>
              </a:rPr>
              <a:t>Dvikalbio dalyko </a:t>
            </a:r>
            <a:r>
              <a:rPr lang="lt-LT" sz="2400" dirty="0" err="1">
                <a:latin typeface="Bookman Old Style" panose="02050604050505020204" pitchFamily="18" charset="0"/>
              </a:rPr>
              <a:t>mokymo(si</a:t>
            </a:r>
            <a:r>
              <a:rPr lang="lt-LT" sz="2400" dirty="0">
                <a:latin typeface="Bookman Old Style" panose="02050604050505020204" pitchFamily="18" charset="0"/>
              </a:rPr>
              <a:t>) vokiečių kalba dėmesio centre – </a:t>
            </a:r>
            <a:r>
              <a:rPr lang="lt-LT" sz="2400" dirty="0" smtClean="0">
                <a:latin typeface="Bookman Old Style" panose="02050604050505020204" pitchFamily="18" charset="0"/>
              </a:rPr>
              <a:t>dalyko turinys. </a:t>
            </a:r>
          </a:p>
          <a:p>
            <a:r>
              <a:rPr lang="lt-LT" sz="2400" dirty="0" smtClean="0">
                <a:latin typeface="Bookman Old Style" panose="02050604050505020204" pitchFamily="18" charset="0"/>
              </a:rPr>
              <a:t>Dalyko </a:t>
            </a:r>
            <a:r>
              <a:rPr lang="lt-LT" sz="2400" dirty="0" err="1" smtClean="0">
                <a:latin typeface="Bookman Old Style" panose="02050604050505020204" pitchFamily="18" charset="0"/>
              </a:rPr>
              <a:t>mokoma(si</a:t>
            </a:r>
            <a:r>
              <a:rPr lang="lt-LT" sz="2400" dirty="0" smtClean="0">
                <a:latin typeface="Bookman Old Style" panose="02050604050505020204" pitchFamily="18" charset="0"/>
              </a:rPr>
              <a:t>) tiek gimtąja </a:t>
            </a:r>
            <a:r>
              <a:rPr lang="lt-LT" sz="2400" dirty="0">
                <a:latin typeface="Bookman Old Style" panose="02050604050505020204" pitchFamily="18" charset="0"/>
              </a:rPr>
              <a:t>kalba, tiek užsienio – </a:t>
            </a:r>
            <a:r>
              <a:rPr lang="lt-LT" sz="2400" dirty="0" smtClean="0">
                <a:latin typeface="Bookman Old Style" panose="02050604050505020204" pitchFamily="18" charset="0"/>
              </a:rPr>
              <a:t>vokiečių </a:t>
            </a:r>
            <a:r>
              <a:rPr lang="lt-LT" sz="2400" dirty="0">
                <a:latin typeface="Bookman Old Style" panose="02050604050505020204" pitchFamily="18" charset="0"/>
              </a:rPr>
              <a:t>kalba. </a:t>
            </a:r>
            <a:endParaRPr lang="lt-LT" sz="2400" dirty="0" smtClean="0">
              <a:latin typeface="Bookman Old Style" panose="02050604050505020204" pitchFamily="18" charset="0"/>
            </a:endParaRPr>
          </a:p>
          <a:p>
            <a:r>
              <a:rPr lang="lt-LT" sz="2400" dirty="0" smtClean="0">
                <a:latin typeface="Bookman Old Style" panose="02050604050505020204" pitchFamily="18" charset="0"/>
              </a:rPr>
              <a:t>Tokia pamoka </a:t>
            </a:r>
            <a:r>
              <a:rPr lang="lt-LT" sz="2400" dirty="0">
                <a:latin typeface="Bookman Old Style" panose="02050604050505020204" pitchFamily="18" charset="0"/>
              </a:rPr>
              <a:t>pagal šį </a:t>
            </a:r>
            <a:r>
              <a:rPr lang="lt-LT" sz="2400" dirty="0" smtClean="0">
                <a:latin typeface="Bookman Old Style" panose="02050604050505020204" pitchFamily="18" charset="0"/>
              </a:rPr>
              <a:t>variantą </a:t>
            </a:r>
            <a:r>
              <a:rPr lang="lt-LT" sz="2400" dirty="0">
                <a:latin typeface="Bookman Old Style" panose="02050604050505020204" pitchFamily="18" charset="0"/>
              </a:rPr>
              <a:t>vyksta bent iš dalies dviem kalbomis. </a:t>
            </a:r>
            <a:endParaRPr lang="lt-LT" sz="2400" dirty="0" smtClean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570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200" b="1" dirty="0">
                <a:latin typeface="Bookman Old Style" panose="02050604050505020204" pitchFamily="18" charset="0"/>
              </a:rPr>
              <a:t>Dvikalbis dalyko </a:t>
            </a:r>
            <a:r>
              <a:rPr lang="lt-LT" sz="3200" b="1" dirty="0" err="1" smtClean="0">
                <a:latin typeface="Bookman Old Style" panose="02050604050505020204" pitchFamily="18" charset="0"/>
              </a:rPr>
              <a:t>mokymas(is</a:t>
            </a:r>
            <a:r>
              <a:rPr lang="lt-LT" sz="3200" b="1" dirty="0">
                <a:latin typeface="Bookman Old Style" panose="02050604050505020204" pitchFamily="18" charset="0"/>
              </a:rPr>
              <a:t>) vokiečių kalba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76872"/>
            <a:ext cx="7620000" cy="4123928"/>
          </a:xfrm>
        </p:spPr>
        <p:txBody>
          <a:bodyPr>
            <a:normAutofit/>
          </a:bodyPr>
          <a:lstStyle/>
          <a:p>
            <a:r>
              <a:rPr lang="lt-LT" sz="2400" dirty="0">
                <a:latin typeface="Bookman Old Style" panose="02050604050505020204" pitchFamily="18" charset="0"/>
              </a:rPr>
              <a:t>Bendravimo abiem kalbomis santykis gali būti labai skirtingas.</a:t>
            </a:r>
          </a:p>
          <a:p>
            <a:r>
              <a:rPr lang="lt-LT" sz="2400" dirty="0">
                <a:latin typeface="Bookman Old Style" panose="02050604050505020204" pitchFamily="18" charset="0"/>
              </a:rPr>
              <a:t>Tai priklauso nuo mokytojų </a:t>
            </a:r>
            <a:r>
              <a:rPr lang="lt-LT" sz="2400" dirty="0" smtClean="0">
                <a:latin typeface="Bookman Old Style" panose="02050604050505020204" pitchFamily="18" charset="0"/>
              </a:rPr>
              <a:t>kvalifikacijos ir </a:t>
            </a:r>
            <a:r>
              <a:rPr lang="lt-LT" sz="2400" dirty="0">
                <a:latin typeface="Bookman Old Style" panose="02050604050505020204" pitchFamily="18" charset="0"/>
              </a:rPr>
              <a:t>parengtos metodinės medžiagos.</a:t>
            </a:r>
          </a:p>
          <a:p>
            <a:r>
              <a:rPr lang="lt-LT" sz="2400" dirty="0">
                <a:latin typeface="Bookman Old Style" panose="02050604050505020204" pitchFamily="18" charset="0"/>
              </a:rPr>
              <a:t>Išskirtinumas yra tas, kad į dalyką orientuotoje pamokoje užsienio kalba yra ne objektas, o priemonė.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013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>
                <a:latin typeface="Bookman Old Style" panose="02050604050505020204" pitchFamily="18" charset="0"/>
              </a:rPr>
              <a:t>S</a:t>
            </a:r>
            <a:r>
              <a:rPr lang="lt-LT" sz="3600" b="1" dirty="0" smtClean="0">
                <a:latin typeface="Bookman Old Style" panose="02050604050505020204" pitchFamily="18" charset="0"/>
              </a:rPr>
              <a:t>klaida </a:t>
            </a:r>
            <a:endParaRPr lang="lt-LT" sz="3600" b="1" dirty="0">
              <a:latin typeface="Bookman Old Style" panose="020506040505050202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700808"/>
            <a:ext cx="7992888" cy="4699992"/>
          </a:xfrm>
        </p:spPr>
        <p:txBody>
          <a:bodyPr>
            <a:normAutofit/>
          </a:bodyPr>
          <a:lstStyle/>
          <a:p>
            <a:r>
              <a:rPr lang="lt-LT" sz="2800" dirty="0">
                <a:latin typeface="Bookman Old Style" panose="02050604050505020204" pitchFamily="18" charset="0"/>
              </a:rPr>
              <a:t>Visi projektą vykdantys mokytojai </a:t>
            </a:r>
            <a:r>
              <a:rPr lang="lt-LT" sz="2800" dirty="0" smtClean="0">
                <a:latin typeface="Bookman Old Style" panose="02050604050505020204" pitchFamily="18" charset="0"/>
              </a:rPr>
              <a:t>dalyvauja  praktiniuose mokymuose</a:t>
            </a:r>
            <a:r>
              <a:rPr lang="lt-LT" sz="2800" dirty="0">
                <a:latin typeface="Bookman Old Style" panose="02050604050505020204" pitchFamily="18" charset="0"/>
              </a:rPr>
              <a:t>, </a:t>
            </a:r>
            <a:r>
              <a:rPr lang="lt-LT" sz="2800" dirty="0" smtClean="0">
                <a:latin typeface="Bookman Old Style" panose="02050604050505020204" pitchFamily="18" charset="0"/>
              </a:rPr>
              <a:t>kuriuose susipažįsta su  </a:t>
            </a:r>
            <a:r>
              <a:rPr lang="lt-LT" sz="2800" dirty="0">
                <a:latin typeface="Bookman Old Style" panose="02050604050505020204" pitchFamily="18" charset="0"/>
              </a:rPr>
              <a:t>originalia </a:t>
            </a:r>
            <a:r>
              <a:rPr lang="lt-LT" sz="2800" dirty="0" err="1">
                <a:latin typeface="Bookman Old Style" panose="02050604050505020204" pitchFamily="18" charset="0"/>
              </a:rPr>
              <a:t>mokymo(si</a:t>
            </a:r>
            <a:r>
              <a:rPr lang="lt-LT" sz="2800" dirty="0">
                <a:latin typeface="Bookman Old Style" panose="02050604050505020204" pitchFamily="18" charset="0"/>
              </a:rPr>
              <a:t>) medžiaga iš Vokietijos leidyklų bei </a:t>
            </a:r>
            <a:r>
              <a:rPr lang="lt-LT" sz="2800" dirty="0" smtClean="0">
                <a:latin typeface="Bookman Old Style" panose="02050604050505020204" pitchFamily="18" charset="0"/>
              </a:rPr>
              <a:t>kartu mokinasi, </a:t>
            </a:r>
            <a:r>
              <a:rPr lang="lt-LT" sz="2800" dirty="0">
                <a:latin typeface="Bookman Old Style" panose="02050604050505020204" pitchFamily="18" charset="0"/>
              </a:rPr>
              <a:t>kaip šią medžiagą pritaikyti </a:t>
            </a:r>
            <a:r>
              <a:rPr lang="lt-LT" sz="2800" dirty="0" smtClean="0">
                <a:latin typeface="Bookman Old Style" panose="02050604050505020204" pitchFamily="18" charset="0"/>
              </a:rPr>
              <a:t>savo pamokose.</a:t>
            </a:r>
          </a:p>
          <a:p>
            <a:r>
              <a:rPr lang="lt-LT" sz="2800" dirty="0" smtClean="0">
                <a:latin typeface="Bookman Old Style" panose="02050604050505020204" pitchFamily="18" charset="0"/>
              </a:rPr>
              <a:t>Taip pat mokytojai </a:t>
            </a:r>
            <a:r>
              <a:rPr lang="lt-LT" sz="2800" dirty="0">
                <a:latin typeface="Bookman Old Style" panose="02050604050505020204" pitchFamily="18" charset="0"/>
              </a:rPr>
              <a:t>reguliariai veda atviras pamokas, kurias gali stebėti ir aptarti kolegos bei visi besidomintys.</a:t>
            </a:r>
            <a:br>
              <a:rPr lang="lt-LT" sz="2800" dirty="0">
                <a:latin typeface="Bookman Old Style" panose="02050604050505020204" pitchFamily="18" charset="0"/>
              </a:rPr>
            </a:b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233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vitela\Desktop\14141746_10153707945136561_589917448721714332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82770" cy="396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vitela\Desktop\14095887_10153707944501561_248129358860827509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0"/>
            <a:ext cx="5526716" cy="396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vitela\Desktop\14212103_10153707944521561_510235137138812504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180" y="3593441"/>
            <a:ext cx="4950683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9</a:t>
            </a:fld>
            <a:endParaRPr lang="lt-LT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4499992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31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124744"/>
            <a:ext cx="8064896" cy="5276056"/>
          </a:xfrm>
        </p:spPr>
        <p:txBody>
          <a:bodyPr>
            <a:normAutofit/>
          </a:bodyPr>
          <a:lstStyle/>
          <a:p>
            <a:r>
              <a:rPr lang="lt-LT" sz="2800" dirty="0" err="1">
                <a:latin typeface="Bookman Old Style" panose="02050604050505020204" pitchFamily="18" charset="0"/>
              </a:rPr>
              <a:t>Goethe`s</a:t>
            </a:r>
            <a:r>
              <a:rPr lang="lt-LT" sz="2800" dirty="0">
                <a:latin typeface="Bookman Old Style" panose="02050604050505020204" pitchFamily="18" charset="0"/>
              </a:rPr>
              <a:t> instituto </a:t>
            </a:r>
            <a:r>
              <a:rPr lang="lt-LT" sz="2800" dirty="0" smtClean="0">
                <a:latin typeface="Bookman Old Style" panose="02050604050505020204" pitchFamily="18" charset="0"/>
              </a:rPr>
              <a:t>inicijuotas projektas Lietuvos mokyklose vyksta nuo 2014 metų.</a:t>
            </a:r>
          </a:p>
          <a:p>
            <a:r>
              <a:rPr lang="lt-LT" sz="2800" dirty="0" smtClean="0">
                <a:latin typeface="Bookman Old Style" panose="02050604050505020204" pitchFamily="18" charset="0"/>
              </a:rPr>
              <a:t>Dabartiniu metu jame dalyvauja apie 60 mokyklų ir daugiau nei 70 mokytojų komandų, sudarytų </a:t>
            </a:r>
            <a:r>
              <a:rPr lang="lt-LT" sz="2800" dirty="0">
                <a:latin typeface="Bookman Old Style" panose="02050604050505020204" pitchFamily="18" charset="0"/>
              </a:rPr>
              <a:t>iš vokiečių kalbos ir kitų </a:t>
            </a:r>
            <a:r>
              <a:rPr lang="lt-LT" sz="2800" dirty="0" smtClean="0">
                <a:latin typeface="Bookman Old Style" panose="02050604050505020204" pitchFamily="18" charset="0"/>
              </a:rPr>
              <a:t>dalykų </a:t>
            </a:r>
            <a:r>
              <a:rPr lang="lt-LT" sz="2800" dirty="0">
                <a:latin typeface="Bookman Old Style" panose="02050604050505020204" pitchFamily="18" charset="0"/>
              </a:rPr>
              <a:t>( nuo 2016 metų – ir geografijos </a:t>
            </a:r>
            <a:r>
              <a:rPr lang="lt-LT" sz="2800" dirty="0" smtClean="0">
                <a:latin typeface="Bookman Old Style" panose="02050604050505020204" pitchFamily="18" charset="0"/>
              </a:rPr>
              <a:t>)mokytojų.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62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268760"/>
            <a:ext cx="7920880" cy="5132040"/>
          </a:xfrm>
        </p:spPr>
        <p:txBody>
          <a:bodyPr>
            <a:normAutofit/>
          </a:bodyPr>
          <a:lstStyle/>
          <a:p>
            <a:r>
              <a:rPr lang="lt-LT" sz="2800" dirty="0">
                <a:latin typeface="Bookman Old Style" panose="02050604050505020204" pitchFamily="18" charset="0"/>
              </a:rPr>
              <a:t>Integruoto vokiečių kalbos ir dalyko mokymo programos vykdomos su įvairaus amžiaus mokiniais (nuo 5 iki 11 klasės), pradedant pavienėmis dalykų pamokomis su vokiečių kalbos integracija ir baigiant visus mokslo metus trunkančiais kassavaitiniais moduliais arba </a:t>
            </a:r>
            <a:r>
              <a:rPr lang="lt-LT" sz="2800" dirty="0" smtClean="0">
                <a:latin typeface="Bookman Old Style" panose="02050604050505020204" pitchFamily="18" charset="0"/>
              </a:rPr>
              <a:t>būreliais.</a:t>
            </a:r>
            <a:endParaRPr lang="lt-LT" sz="2800" dirty="0">
              <a:latin typeface="Bookman Old Style" panose="02050604050505020204" pitchFamily="18" charset="0"/>
            </a:endParaRPr>
          </a:p>
          <a:p>
            <a:endParaRPr lang="lt-LT" sz="28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888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>
                <a:latin typeface="Bookman Old Style" panose="02050604050505020204" pitchFamily="18" charset="0"/>
              </a:rPr>
              <a:t>12</a:t>
            </a:fld>
            <a:endParaRPr lang="lt-LT">
              <a:latin typeface="Bookman Old Style" panose="02050604050505020204" pitchFamily="18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201590"/>
              </p:ext>
            </p:extLst>
          </p:nvPr>
        </p:nvGraphicFramePr>
        <p:xfrm>
          <a:off x="180020" y="4254742"/>
          <a:ext cx="3635896" cy="259270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624548"/>
                <a:gridCol w="2011348"/>
              </a:tblGrid>
              <a:tr h="2304256">
                <a:tc>
                  <a:txBody>
                    <a:bodyPr/>
                    <a:lstStyle/>
                    <a:p>
                      <a:pPr algn="l" fontAlgn="t"/>
                      <a:r>
                        <a:rPr lang="lt-LT" dirty="0">
                          <a:effectLst/>
                        </a:rPr>
                        <a:t>2017.05.09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8:50 val.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Pagėgių Algimanto Mackaus gimnazija</a:t>
                      </a:r>
                      <a:endParaRPr lang="lt-LT" b="1" i="0" dirty="0">
                        <a:effectLst/>
                        <a:latin typeface="Helvetica Neue"/>
                      </a:endParaRPr>
                    </a:p>
                  </a:txBody>
                  <a:tcPr marL="95250" marR="47625" marT="76200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t-LT" b="1" dirty="0">
                          <a:effectLst/>
                        </a:rPr>
                        <a:t>„Pažinkime Pagėgius“,</a:t>
                      </a:r>
                      <a:r>
                        <a:rPr lang="lt-LT" dirty="0">
                          <a:effectLst/>
                        </a:rPr>
                        <a:t> vokiečių kalbos mokytoja Loreta </a:t>
                      </a:r>
                      <a:r>
                        <a:rPr lang="lt-LT" dirty="0" err="1">
                          <a:effectLst/>
                        </a:rPr>
                        <a:t>Skvirbienė</a:t>
                      </a:r>
                      <a:r>
                        <a:rPr lang="lt-LT" dirty="0">
                          <a:effectLst/>
                        </a:rPr>
                        <a:t>, lietuvių kalbos mokytoja Vilma </a:t>
                      </a:r>
                      <a:r>
                        <a:rPr lang="lt-LT" dirty="0" err="1">
                          <a:effectLst/>
                        </a:rPr>
                        <a:t>Vaivadienė</a:t>
                      </a:r>
                      <a:r>
                        <a:rPr lang="lt-LT" dirty="0">
                          <a:effectLst/>
                        </a:rPr>
                        <a:t>, istorijos mokytoja Kristina </a:t>
                      </a:r>
                      <a:r>
                        <a:rPr lang="lt-LT" dirty="0" err="1">
                          <a:effectLst/>
                        </a:rPr>
                        <a:t>Dargužienė</a:t>
                      </a:r>
                      <a:endParaRPr lang="lt-LT" b="0" i="0" dirty="0">
                        <a:effectLst/>
                        <a:latin typeface="Helvetica Neue"/>
                      </a:endParaRPr>
                    </a:p>
                  </a:txBody>
                  <a:tcPr marL="47625" marR="47625" marT="76200" marB="47625"/>
                </a:tc>
              </a:tr>
            </a:tbl>
          </a:graphicData>
        </a:graphic>
      </p:graphicFrame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459364"/>
              </p:ext>
            </p:extLst>
          </p:nvPr>
        </p:nvGraphicFramePr>
        <p:xfrm>
          <a:off x="3923928" y="4653136"/>
          <a:ext cx="4248472" cy="201622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072980"/>
                <a:gridCol w="2175492"/>
              </a:tblGrid>
              <a:tr h="2016224">
                <a:tc>
                  <a:txBody>
                    <a:bodyPr/>
                    <a:lstStyle/>
                    <a:p>
                      <a:pPr algn="l" fontAlgn="t"/>
                      <a:r>
                        <a:rPr lang="lt-LT" dirty="0">
                          <a:effectLst/>
                        </a:rPr>
                        <a:t>2017.05.18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13:55 val.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Jonavos Jeronimo Ralio gimnazija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 </a:t>
                      </a:r>
                      <a:endParaRPr lang="lt-LT" b="1" i="0" dirty="0">
                        <a:effectLst/>
                        <a:latin typeface="Helvetica Neue"/>
                      </a:endParaRPr>
                    </a:p>
                  </a:txBody>
                  <a:tcPr marL="95250" marR="47625" marT="76200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t-LT" b="1" dirty="0">
                          <a:effectLst/>
                        </a:rPr>
                        <a:t>„Vandenynų tarša</a:t>
                      </a:r>
                      <a:r>
                        <a:rPr lang="lt-LT" b="1" dirty="0" smtClean="0">
                          <a:effectLst/>
                        </a:rPr>
                        <a:t>“, </a:t>
                      </a:r>
                      <a:r>
                        <a:rPr lang="lt-LT" dirty="0">
                          <a:effectLst/>
                        </a:rPr>
                        <a:t>11 klasė, vokiečių kalbos mokytoja Rasa </a:t>
                      </a:r>
                      <a:r>
                        <a:rPr lang="lt-LT" dirty="0" err="1">
                          <a:effectLst/>
                        </a:rPr>
                        <a:t>Legienė</a:t>
                      </a:r>
                      <a:r>
                        <a:rPr lang="lt-LT" dirty="0">
                          <a:effectLst/>
                        </a:rPr>
                        <a:t>, geografijos mokytoja Aušrinė </a:t>
                      </a:r>
                      <a:r>
                        <a:rPr lang="lt-LT" dirty="0" err="1">
                          <a:effectLst/>
                        </a:rPr>
                        <a:t>Živaitienė</a:t>
                      </a:r>
                      <a:endParaRPr lang="lt-LT" b="0" i="0" dirty="0">
                        <a:effectLst/>
                        <a:latin typeface="Helvetica Neue"/>
                      </a:endParaRPr>
                    </a:p>
                  </a:txBody>
                  <a:tcPr marL="47625" marR="47625" marT="76200" marB="47625"/>
                </a:tc>
              </a:tr>
            </a:tbl>
          </a:graphicData>
        </a:graphic>
      </p:graphicFrame>
      <p:graphicFrame>
        <p:nvGraphicFramePr>
          <p:cNvPr id="7" name="Lentelė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342019"/>
              </p:ext>
            </p:extLst>
          </p:nvPr>
        </p:nvGraphicFramePr>
        <p:xfrm>
          <a:off x="3851920" y="2420888"/>
          <a:ext cx="4589686" cy="208823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239471"/>
                <a:gridCol w="2350215"/>
              </a:tblGrid>
              <a:tr h="2088232">
                <a:tc>
                  <a:txBody>
                    <a:bodyPr/>
                    <a:lstStyle/>
                    <a:p>
                      <a:pPr algn="l" fontAlgn="t"/>
                      <a:r>
                        <a:rPr lang="lt-LT" dirty="0">
                          <a:effectLst/>
                        </a:rPr>
                        <a:t>2016.11.29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 smtClean="0">
                          <a:effectLst/>
                        </a:rPr>
                        <a:t>13:50</a:t>
                      </a:r>
                      <a:r>
                        <a:rPr lang="lt-LT" baseline="0" dirty="0" smtClean="0">
                          <a:effectLst/>
                        </a:rPr>
                        <a:t> val.</a:t>
                      </a:r>
                      <a:r>
                        <a:rPr lang="lt-LT" dirty="0">
                          <a:effectLst/>
                        </a:rPr>
                        <a:t/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Vilniaus Trakų Vokės gimnazija</a:t>
                      </a:r>
                      <a:endParaRPr lang="lt-LT" b="1" i="0" dirty="0">
                        <a:effectLst/>
                        <a:latin typeface="Helvetica Neue"/>
                      </a:endParaRPr>
                    </a:p>
                  </a:txBody>
                  <a:tcPr marL="95250" marR="47625" marT="76200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t-LT" b="1" dirty="0">
                          <a:effectLst/>
                        </a:rPr>
                        <a:t>„Mokausi skaityti ir kurti miesto planą“</a:t>
                      </a:r>
                      <a:r>
                        <a:rPr lang="lt-LT" dirty="0">
                          <a:effectLst/>
                        </a:rPr>
                        <a:t>, 6–7 klasės, vokiečių kalbos mokytoja Irina </a:t>
                      </a:r>
                      <a:r>
                        <a:rPr lang="lt-LT" dirty="0" err="1">
                          <a:effectLst/>
                        </a:rPr>
                        <a:t>Uždavinienė</a:t>
                      </a:r>
                      <a:r>
                        <a:rPr lang="lt-LT" dirty="0">
                          <a:effectLst/>
                        </a:rPr>
                        <a:t>, geografijos mokytoja Rita Balčiūnienė</a:t>
                      </a:r>
                      <a:endParaRPr lang="lt-LT" b="0" i="0" dirty="0">
                        <a:effectLst/>
                        <a:latin typeface="Helvetica Neue"/>
                      </a:endParaRPr>
                    </a:p>
                  </a:txBody>
                  <a:tcPr marL="47625" marR="47625" marT="76200" marB="47625"/>
                </a:tc>
              </a:tr>
            </a:tbl>
          </a:graphicData>
        </a:graphic>
      </p:graphicFrame>
      <p:graphicFrame>
        <p:nvGraphicFramePr>
          <p:cNvPr id="8" name="Lentelė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789121"/>
              </p:ext>
            </p:extLst>
          </p:nvPr>
        </p:nvGraphicFramePr>
        <p:xfrm>
          <a:off x="107504" y="1542663"/>
          <a:ext cx="3744416" cy="259270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944216"/>
                <a:gridCol w="1800200"/>
              </a:tblGrid>
              <a:tr h="2016224">
                <a:tc>
                  <a:txBody>
                    <a:bodyPr/>
                    <a:lstStyle/>
                    <a:p>
                      <a:pPr algn="l" fontAlgn="t"/>
                      <a:r>
                        <a:rPr lang="lt-LT" dirty="0">
                          <a:effectLst/>
                        </a:rPr>
                        <a:t>2015.12.08</a:t>
                      </a:r>
                      <a:br>
                        <a:rPr lang="lt-LT" dirty="0">
                          <a:effectLst/>
                        </a:rPr>
                      </a:br>
                      <a:r>
                        <a:rPr lang="lt-LT" dirty="0">
                          <a:effectLst/>
                        </a:rPr>
                        <a:t>Lietuvos sveikatos mokslų universiteto gimnazija Kaune</a:t>
                      </a:r>
                      <a:endParaRPr lang="lt-LT" b="1" i="0" dirty="0">
                        <a:effectLst/>
                        <a:latin typeface="Helvetica Neue"/>
                      </a:endParaRPr>
                    </a:p>
                  </a:txBody>
                  <a:tcPr marL="95250" marR="47625" marT="76200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t-LT" b="1" dirty="0">
                          <a:effectLst/>
                        </a:rPr>
                        <a:t>„Vandens kokybės tyrimas“</a:t>
                      </a:r>
                      <a:r>
                        <a:rPr lang="lt-LT" dirty="0">
                          <a:effectLst/>
                        </a:rPr>
                        <a:t>, 8 klasė, vokiečių kalbos mokytoja Jurgita </a:t>
                      </a:r>
                      <a:r>
                        <a:rPr lang="lt-LT" dirty="0" err="1">
                          <a:effectLst/>
                        </a:rPr>
                        <a:t>Valentukonienė</a:t>
                      </a:r>
                      <a:r>
                        <a:rPr lang="lt-LT" dirty="0">
                          <a:effectLst/>
                        </a:rPr>
                        <a:t>, chemijos mokytoja Giedra </a:t>
                      </a:r>
                      <a:r>
                        <a:rPr lang="lt-LT" dirty="0" err="1">
                          <a:effectLst/>
                        </a:rPr>
                        <a:t>Aldakauskienė</a:t>
                      </a:r>
                      <a:endParaRPr lang="lt-LT" b="0" i="0" dirty="0">
                        <a:effectLst/>
                        <a:latin typeface="Helvetica Neue"/>
                      </a:endParaRPr>
                    </a:p>
                  </a:txBody>
                  <a:tcPr marL="47625" marR="47625" marT="76200" marB="47625"/>
                </a:tc>
              </a:tr>
            </a:tbl>
          </a:graphicData>
        </a:graphic>
      </p:graphicFrame>
      <p:graphicFrame>
        <p:nvGraphicFramePr>
          <p:cNvPr id="9" name="Lentelė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130236"/>
              </p:ext>
            </p:extLst>
          </p:nvPr>
        </p:nvGraphicFramePr>
        <p:xfrm>
          <a:off x="3923928" y="188640"/>
          <a:ext cx="4392488" cy="194421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143249"/>
                <a:gridCol w="2249239"/>
              </a:tblGrid>
              <a:tr h="1944216">
                <a:tc>
                  <a:txBody>
                    <a:bodyPr/>
                    <a:lstStyle/>
                    <a:p>
                      <a:pPr algn="l" fontAlgn="t"/>
                      <a:r>
                        <a:rPr lang="lt-LT" sz="1600" dirty="0">
                          <a:effectLst/>
                        </a:rPr>
                        <a:t>2016.11.29</a:t>
                      </a:r>
                      <a:br>
                        <a:rPr lang="lt-LT" sz="1600" dirty="0">
                          <a:effectLst/>
                        </a:rPr>
                      </a:br>
                      <a:r>
                        <a:rPr lang="lt-LT" sz="1600" dirty="0">
                          <a:effectLst/>
                        </a:rPr>
                        <a:t>14:45 val.</a:t>
                      </a:r>
                      <a:br>
                        <a:rPr lang="lt-LT" sz="1600" dirty="0">
                          <a:effectLst/>
                        </a:rPr>
                      </a:br>
                      <a:r>
                        <a:rPr lang="lt-LT" sz="1600" dirty="0">
                          <a:effectLst/>
                        </a:rPr>
                        <a:t>Telšių „Džiugo“ gimnazija</a:t>
                      </a:r>
                      <a:endParaRPr lang="lt-LT" sz="1600" b="0" i="0" dirty="0">
                        <a:effectLst/>
                        <a:latin typeface="Helvetica Neue"/>
                      </a:endParaRPr>
                    </a:p>
                  </a:txBody>
                  <a:tcPr marL="95250" marR="47625" marT="76200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t-LT" sz="1600" b="1" dirty="0">
                          <a:effectLst/>
                        </a:rPr>
                        <a:t>„Atmosferos oro užterštumas mūsų aplinkoje“</a:t>
                      </a:r>
                      <a:r>
                        <a:rPr lang="lt-LT" sz="1600" dirty="0">
                          <a:effectLst/>
                        </a:rPr>
                        <a:t>, 10b klasė, vokiečių kalbos mokytoja Regina </a:t>
                      </a:r>
                      <a:r>
                        <a:rPr lang="lt-LT" sz="1600" dirty="0" err="1">
                          <a:effectLst/>
                        </a:rPr>
                        <a:t>Vidrinskienė</a:t>
                      </a:r>
                      <a:r>
                        <a:rPr lang="lt-LT" sz="1600" dirty="0">
                          <a:effectLst/>
                        </a:rPr>
                        <a:t>, chemijos mokytoja Zita Mikutienė</a:t>
                      </a:r>
                      <a:endParaRPr lang="lt-LT" sz="1600" b="0" i="0" dirty="0">
                        <a:effectLst/>
                        <a:latin typeface="Helvetica Neue"/>
                      </a:endParaRPr>
                    </a:p>
                  </a:txBody>
                  <a:tcPr marL="47625" marR="47625" marT="76200" marB="476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8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15"/>
            <a:ext cx="4821510" cy="361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2" y="3471842"/>
            <a:ext cx="4818418" cy="3386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1611" y="-3142"/>
            <a:ext cx="4980913" cy="3735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1510" y="3732543"/>
            <a:ext cx="4322490" cy="31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420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7712">
            <a:off x="339755" y="95554"/>
            <a:ext cx="3375358" cy="427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4834334" cy="362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56993"/>
            <a:ext cx="4793431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123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4168"/>
            <a:ext cx="4726583" cy="354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100" y="89642"/>
            <a:ext cx="3590925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4422974" cy="3314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40845"/>
            <a:ext cx="3810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242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457200" y="1556792"/>
            <a:ext cx="7620000" cy="4844008"/>
          </a:xfrm>
        </p:spPr>
        <p:txBody>
          <a:bodyPr/>
          <a:lstStyle/>
          <a:p>
            <a:r>
              <a:rPr lang="lt-LT" sz="2800" dirty="0">
                <a:latin typeface="Bookman Old Style" panose="02050604050505020204" pitchFamily="18" charset="0"/>
              </a:rPr>
              <a:t>Kiekvienas mokomasis dalykas yra savaip svarbus, tad norint, kad mokiniai savo žinias ir gebėjimus galėtų </a:t>
            </a:r>
            <a:r>
              <a:rPr lang="lt-LT" sz="2800" dirty="0" smtClean="0">
                <a:latin typeface="Bookman Old Style" panose="02050604050505020204" pitchFamily="18" charset="0"/>
              </a:rPr>
              <a:t>panaudoti </a:t>
            </a:r>
            <a:r>
              <a:rPr lang="lt-LT" sz="2800" dirty="0">
                <a:latin typeface="Bookman Old Style" panose="02050604050505020204" pitchFamily="18" charset="0"/>
              </a:rPr>
              <a:t>gyvenime, reikia sieti vienus mokomuosius dalykus su kitais.</a:t>
            </a:r>
          </a:p>
          <a:p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801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17</a:t>
            </a:fld>
            <a:endParaRPr lang="lt-LT"/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275051"/>
              </p:ext>
            </p:extLst>
          </p:nvPr>
        </p:nvGraphicFramePr>
        <p:xfrm>
          <a:off x="827584" y="1052736"/>
          <a:ext cx="6313512" cy="47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25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716371"/>
              </p:ext>
            </p:extLst>
          </p:nvPr>
        </p:nvGraphicFramePr>
        <p:xfrm>
          <a:off x="107504" y="260648"/>
          <a:ext cx="828092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00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smtClean="0">
                <a:latin typeface="Bookman Old Style" panose="02050604050505020204" pitchFamily="18" charset="0"/>
              </a:rPr>
              <a:t>APIBENDRINIMAS </a:t>
            </a:r>
            <a:endParaRPr lang="lt-LT" sz="3600" b="1" dirty="0">
              <a:latin typeface="Bookman Old Style" panose="020506040505050202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Bookman Old Style" panose="02050604050505020204" pitchFamily="18" charset="0"/>
              </a:rPr>
              <a:t>Teigiama, jog žmogaus atmintis fiksuoja tas patirtis, kurios sukelia emocijas. </a:t>
            </a:r>
            <a:endParaRPr lang="lt-LT" dirty="0" smtClean="0">
              <a:latin typeface="Bookman Old Style" panose="02050604050505020204" pitchFamily="18" charset="0"/>
            </a:endParaRPr>
          </a:p>
          <a:p>
            <a:r>
              <a:rPr lang="lt-LT" dirty="0" smtClean="0">
                <a:latin typeface="Bookman Old Style" panose="02050604050505020204" pitchFamily="18" charset="0"/>
              </a:rPr>
              <a:t>Kitaip </a:t>
            </a:r>
            <a:r>
              <a:rPr lang="lt-LT" dirty="0">
                <a:latin typeface="Bookman Old Style" panose="02050604050505020204" pitchFamily="18" charset="0"/>
              </a:rPr>
              <a:t>tariant, geriau įsimename tas žinias, kurios pateikiamos ne vien tik „sauso“ vadovėlio skaitymo – dėstymo būdu, bet mokantis per patirtį ir jos refleksiją. </a:t>
            </a:r>
            <a:endParaRPr lang="lt-LT" dirty="0" smtClean="0">
              <a:latin typeface="Bookman Old Style" panose="02050604050505020204" pitchFamily="18" charset="0"/>
            </a:endParaRPr>
          </a:p>
          <a:p>
            <a:r>
              <a:rPr lang="lt-LT" dirty="0">
                <a:latin typeface="Bookman Old Style" panose="02050604050505020204" pitchFamily="18" charset="0"/>
              </a:rPr>
              <a:t>Užsienio kalbų ir kitų dalykų integracija praturtina ugdymo procesą. Ypač kai nagrinėjami klausimai, susiję su artima moksleivių aplinka</a:t>
            </a:r>
            <a:r>
              <a:rPr lang="lt-LT" dirty="0" smtClean="0">
                <a:latin typeface="Bookman Old Style" panose="02050604050505020204" pitchFamily="18" charset="0"/>
              </a:rPr>
              <a:t>.</a:t>
            </a:r>
            <a:endParaRPr lang="lt-LT" dirty="0">
              <a:latin typeface="Bookman Old Style" panose="02050604050505020204" pitchFamily="18" charset="0"/>
            </a:endParaRPr>
          </a:p>
          <a:p>
            <a:r>
              <a:rPr lang="lt-LT" dirty="0">
                <a:latin typeface="Bookman Old Style" panose="02050604050505020204" pitchFamily="18" charset="0"/>
              </a:rPr>
              <a:t>Visa tai išbandyti </a:t>
            </a:r>
            <a:r>
              <a:rPr lang="lt-LT" dirty="0" smtClean="0">
                <a:latin typeface="Bookman Old Style" panose="02050604050505020204" pitchFamily="18" charset="0"/>
              </a:rPr>
              <a:t>galima atliekant </a:t>
            </a:r>
            <a:r>
              <a:rPr lang="lt-LT" dirty="0">
                <a:latin typeface="Bookman Old Style" panose="02050604050505020204" pitchFamily="18" charset="0"/>
              </a:rPr>
              <a:t>eksperimentus ir interaktyvias mokymo užduotis, o kartu galima mokytis ir vokiečių kalbos.</a:t>
            </a: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07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smtClean="0">
                <a:latin typeface="Bookman Old Style" panose="02050604050505020204" pitchFamily="18" charset="0"/>
              </a:rPr>
              <a:t>Projekto </a:t>
            </a:r>
            <a:r>
              <a:rPr lang="lt-LT" sz="3600" b="1" dirty="0" err="1" smtClean="0">
                <a:latin typeface="Bookman Old Style" panose="02050604050505020204" pitchFamily="18" charset="0"/>
              </a:rPr>
              <a:t>privalumai</a:t>
            </a:r>
            <a:r>
              <a:rPr lang="lt-LT" sz="3600" b="1" dirty="0" smtClean="0">
                <a:latin typeface="Bookman Old Style" panose="02050604050505020204" pitchFamily="18" charset="0"/>
              </a:rPr>
              <a:t> </a:t>
            </a:r>
            <a:endParaRPr lang="lt-LT" sz="3600" b="1" dirty="0">
              <a:latin typeface="Bookman Old Style" panose="020506040505050202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>
                <a:latin typeface="Bookman Old Style" panose="02050604050505020204" pitchFamily="18" charset="0"/>
              </a:rPr>
              <a:t>IDUKM paįvairina pamokas, leidžia mokiniams pamatyti dalyką kitaip;</a:t>
            </a:r>
          </a:p>
          <a:p>
            <a:r>
              <a:rPr lang="lt-LT" dirty="0" smtClean="0">
                <a:latin typeface="Bookman Old Style" panose="02050604050505020204" pitchFamily="18" charset="0"/>
              </a:rPr>
              <a:t>Didėja </a:t>
            </a:r>
            <a:r>
              <a:rPr lang="lt-LT" dirty="0">
                <a:latin typeface="Bookman Old Style" panose="02050604050505020204" pitchFamily="18" charset="0"/>
              </a:rPr>
              <a:t>mokinių mokymosi </a:t>
            </a:r>
            <a:r>
              <a:rPr lang="lt-LT" dirty="0" smtClean="0">
                <a:latin typeface="Bookman Old Style" panose="02050604050505020204" pitchFamily="18" charset="0"/>
              </a:rPr>
              <a:t>motyvacija;</a:t>
            </a:r>
          </a:p>
          <a:p>
            <a:r>
              <a:rPr lang="lt-LT" dirty="0">
                <a:latin typeface="Bookman Old Style" panose="02050604050505020204" pitchFamily="18" charset="0"/>
              </a:rPr>
              <a:t>Mokiniai mokosi bendrauti bei </a:t>
            </a:r>
            <a:r>
              <a:rPr lang="lt-LT" dirty="0" smtClean="0">
                <a:latin typeface="Bookman Old Style" panose="02050604050505020204" pitchFamily="18" charset="0"/>
              </a:rPr>
              <a:t>bendradarbiauti;</a:t>
            </a:r>
          </a:p>
          <a:p>
            <a:r>
              <a:rPr lang="lt-LT" dirty="0">
                <a:latin typeface="Bookman Old Style" panose="02050604050505020204" pitchFamily="18" charset="0"/>
              </a:rPr>
              <a:t>Integracija pagilina, išplečia ir susieja žinias bei </a:t>
            </a:r>
            <a:r>
              <a:rPr lang="lt-LT" dirty="0" smtClean="0">
                <a:latin typeface="Bookman Old Style" panose="02050604050505020204" pitchFamily="18" charset="0"/>
              </a:rPr>
              <a:t>gebėjimus;</a:t>
            </a:r>
            <a:endParaRPr lang="lt-LT" dirty="0">
              <a:latin typeface="Bookman Old Style" panose="02050604050505020204" pitchFamily="18" charset="0"/>
            </a:endParaRPr>
          </a:p>
          <a:p>
            <a:r>
              <a:rPr lang="lt-LT" dirty="0" smtClean="0">
                <a:latin typeface="Bookman Old Style" panose="02050604050505020204" pitchFamily="18" charset="0"/>
              </a:rPr>
              <a:t> </a:t>
            </a:r>
            <a:r>
              <a:rPr lang="lt-LT" dirty="0">
                <a:latin typeface="Bookman Old Style" panose="02050604050505020204" pitchFamily="18" charset="0"/>
              </a:rPr>
              <a:t>Mokymas ir mokymasis tampa </a:t>
            </a:r>
            <a:r>
              <a:rPr lang="lt-LT" dirty="0" smtClean="0">
                <a:latin typeface="Bookman Old Style" panose="02050604050505020204" pitchFamily="18" charset="0"/>
              </a:rPr>
              <a:t>efektyvesnis;</a:t>
            </a:r>
          </a:p>
          <a:p>
            <a:r>
              <a:rPr lang="lt-LT" dirty="0" smtClean="0">
                <a:latin typeface="Bookman Old Style" panose="02050604050505020204" pitchFamily="18" charset="0"/>
              </a:rPr>
              <a:t>Galima </a:t>
            </a:r>
            <a:r>
              <a:rPr lang="lt-LT" dirty="0">
                <a:latin typeface="Bookman Old Style" panose="02050604050505020204" pitchFamily="18" charset="0"/>
              </a:rPr>
              <a:t>pritaikyti įvairioms amžiaus grupėms ir gebėjimų </a:t>
            </a:r>
            <a:r>
              <a:rPr lang="lt-LT" dirty="0" smtClean="0">
                <a:latin typeface="Bookman Old Style" panose="02050604050505020204" pitchFamily="18" charset="0"/>
              </a:rPr>
              <a:t>lygiams;</a:t>
            </a:r>
          </a:p>
          <a:p>
            <a:r>
              <a:rPr lang="lt-LT" dirty="0" smtClean="0">
                <a:latin typeface="Bookman Old Style" panose="02050604050505020204" pitchFamily="18" charset="0"/>
              </a:rPr>
              <a:t>Skatinamas </a:t>
            </a:r>
            <a:r>
              <a:rPr lang="lt-LT" dirty="0">
                <a:latin typeface="Bookman Old Style" panose="02050604050505020204" pitchFamily="18" charset="0"/>
              </a:rPr>
              <a:t>skirtingų dalykų mokytojų </a:t>
            </a:r>
            <a:r>
              <a:rPr lang="lt-LT" dirty="0" smtClean="0">
                <a:latin typeface="Bookman Old Style" panose="02050604050505020204" pitchFamily="18" charset="0"/>
              </a:rPr>
              <a:t>bendradarbiavimas;</a:t>
            </a:r>
          </a:p>
          <a:p>
            <a:r>
              <a:rPr lang="lt-LT" dirty="0" smtClean="0">
                <a:latin typeface="Bookman Old Style" panose="02050604050505020204" pitchFamily="18" charset="0"/>
              </a:rPr>
              <a:t>Galimybė mokytojams bendradarbiauti su kolegomis iš kitų Lietuvos mokyklų;</a:t>
            </a:r>
            <a:endParaRPr lang="lt-LT" dirty="0">
              <a:latin typeface="Bookman Old Style" panose="02050604050505020204" pitchFamily="18" charset="0"/>
            </a:endParaRPr>
          </a:p>
          <a:p>
            <a:r>
              <a:rPr lang="lt-LT" dirty="0" smtClean="0">
                <a:latin typeface="Bookman Old Style" panose="02050604050505020204" pitchFamily="18" charset="0"/>
              </a:rPr>
              <a:t>Integruotos </a:t>
            </a:r>
            <a:r>
              <a:rPr lang="lt-LT" dirty="0">
                <a:latin typeface="Bookman Old Style" panose="02050604050505020204" pitchFamily="18" charset="0"/>
              </a:rPr>
              <a:t>pamokos skatina mokytojus kelti savo kompetenciją, nuolat atnaujinti </a:t>
            </a:r>
            <a:r>
              <a:rPr lang="lt-LT" dirty="0" smtClean="0">
                <a:latin typeface="Bookman Old Style" panose="02050604050505020204" pitchFamily="18" charset="0"/>
              </a:rPr>
              <a:t>ir tobulinti </a:t>
            </a:r>
            <a:r>
              <a:rPr lang="lt-LT" dirty="0">
                <a:latin typeface="Bookman Old Style" panose="02050604050505020204" pitchFamily="18" charset="0"/>
              </a:rPr>
              <a:t>mokymo </a:t>
            </a:r>
            <a:r>
              <a:rPr lang="lt-LT" dirty="0" smtClean="0">
                <a:latin typeface="Bookman Old Style" panose="02050604050505020204" pitchFamily="18" charset="0"/>
              </a:rPr>
              <a:t>turinį.</a:t>
            </a:r>
            <a:endParaRPr lang="lt-LT" dirty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  <a:p>
            <a:endParaRPr lang="lt-LT" dirty="0" smtClean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  <a:p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4258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Bookman Old Style" panose="02050604050505020204" pitchFamily="18" charset="0"/>
              </a:rPr>
              <a:t>Šaltiniai: </a:t>
            </a:r>
            <a:endParaRPr lang="lt-LT" b="1" dirty="0">
              <a:latin typeface="Bookman Old Style" panose="020506040505050202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2564904"/>
            <a:ext cx="8136904" cy="3835896"/>
          </a:xfrm>
        </p:spPr>
        <p:txBody>
          <a:bodyPr>
            <a:normAutofit fontScale="92500" lnSpcReduction="10000"/>
          </a:bodyPr>
          <a:lstStyle/>
          <a:p>
            <a:r>
              <a:rPr lang="lt-LT" sz="2000" dirty="0">
                <a:latin typeface="Bookman Old Style" panose="02050604050505020204" pitchFamily="18" charset="0"/>
              </a:rPr>
              <a:t>https://</a:t>
            </a:r>
            <a:r>
              <a:rPr lang="lt-LT" sz="2000" dirty="0" smtClean="0">
                <a:latin typeface="Bookman Old Style" panose="02050604050505020204" pitchFamily="18" charset="0"/>
              </a:rPr>
              <a:t>www.goethe.de/ins/lt/lt/spr/unt/kum/cll/nat.html</a:t>
            </a:r>
          </a:p>
          <a:p>
            <a:r>
              <a:rPr lang="lt-LT" sz="2000" dirty="0">
                <a:latin typeface="Bookman Old Style" panose="02050604050505020204" pitchFamily="18" charset="0"/>
              </a:rPr>
              <a:t>https://</a:t>
            </a:r>
            <a:r>
              <a:rPr lang="lt-LT" sz="2000" dirty="0" smtClean="0">
                <a:latin typeface="Bookman Old Style" panose="02050604050505020204" pitchFamily="18" charset="0"/>
              </a:rPr>
              <a:t>www.goethe.de/ins/lt/lt/spr/unt/kum/cll/cli/20879807.html</a:t>
            </a:r>
          </a:p>
          <a:p>
            <a:r>
              <a:rPr lang="lt-LT" sz="2000" dirty="0" smtClean="0">
                <a:latin typeface="Bookman Old Style" panose="02050604050505020204" pitchFamily="18" charset="0"/>
              </a:rPr>
              <a:t>CONTENT </a:t>
            </a:r>
            <a:r>
              <a:rPr lang="lt-LT" sz="2000" dirty="0">
                <a:latin typeface="Bookman Old Style" panose="02050604050505020204" pitchFamily="18" charset="0"/>
              </a:rPr>
              <a:t>AND LANGUAGE INTEGRATED </a:t>
            </a:r>
            <a:r>
              <a:rPr lang="lt-LT" sz="2000" dirty="0" smtClean="0">
                <a:latin typeface="Bookman Old Style" panose="02050604050505020204" pitchFamily="18" charset="0"/>
              </a:rPr>
              <a:t>LEARNING IDUKM</a:t>
            </a:r>
            <a:r>
              <a:rPr lang="lt-LT" sz="2000" dirty="0">
                <a:latin typeface="Bookman Old Style" panose="02050604050505020204" pitchFamily="18" charset="0"/>
              </a:rPr>
              <a:t>, FÜDAF, DFU, IDVKM – ATSIPRAŠAU, KĄ SAKĖTE</a:t>
            </a:r>
            <a:r>
              <a:rPr lang="lt-LT" sz="2000" dirty="0" smtClean="0">
                <a:latin typeface="Bookman Old Style" panose="02050604050505020204" pitchFamily="18" charset="0"/>
              </a:rPr>
              <a:t>?</a:t>
            </a:r>
          </a:p>
          <a:p>
            <a:pPr marL="114300" indent="0">
              <a:buNone/>
            </a:pPr>
            <a:r>
              <a:rPr lang="lt-LT" sz="2000" dirty="0" smtClean="0">
                <a:latin typeface="Bookman Old Style" panose="02050604050505020204" pitchFamily="18" charset="0"/>
              </a:rPr>
              <a:t>   Dr</a:t>
            </a:r>
            <a:r>
              <a:rPr lang="lt-LT" sz="2000" dirty="0">
                <a:latin typeface="Bookman Old Style" panose="02050604050505020204" pitchFamily="18" charset="0"/>
              </a:rPr>
              <a:t>. </a:t>
            </a:r>
            <a:r>
              <a:rPr lang="lt-LT" sz="2000" dirty="0" err="1">
                <a:latin typeface="Bookman Old Style" panose="02050604050505020204" pitchFamily="18" charset="0"/>
              </a:rPr>
              <a:t>Raineris</a:t>
            </a:r>
            <a:r>
              <a:rPr lang="lt-LT" sz="2000" dirty="0">
                <a:latin typeface="Bookman Old Style" panose="02050604050505020204" pitchFamily="18" charset="0"/>
              </a:rPr>
              <a:t> E</a:t>
            </a:r>
            <a:r>
              <a:rPr lang="lt-LT" sz="2000" dirty="0" smtClean="0">
                <a:latin typeface="Bookman Old Style" panose="02050604050505020204" pitchFamily="18" charset="0"/>
              </a:rPr>
              <a:t>.</a:t>
            </a:r>
          </a:p>
          <a:p>
            <a:pPr marL="114300" indent="0">
              <a:buNone/>
            </a:pPr>
            <a:r>
              <a:rPr lang="lt-LT" sz="2000" dirty="0" smtClean="0">
                <a:latin typeface="Bookman Old Style" panose="02050604050505020204" pitchFamily="18" charset="0"/>
              </a:rPr>
              <a:t>   Vertimas</a:t>
            </a:r>
            <a:r>
              <a:rPr lang="lt-LT" sz="2000" dirty="0">
                <a:latin typeface="Bookman Old Style" panose="02050604050505020204" pitchFamily="18" charset="0"/>
              </a:rPr>
              <a:t>: Rasa </a:t>
            </a:r>
            <a:r>
              <a:rPr lang="lt-LT" sz="2000" dirty="0" err="1">
                <a:latin typeface="Bookman Old Style" panose="02050604050505020204" pitchFamily="18" charset="0"/>
              </a:rPr>
              <a:t>Darbutaitė</a:t>
            </a:r>
            <a:endParaRPr lang="lt-LT" sz="2000" dirty="0">
              <a:latin typeface="Bookman Old Style" panose="02050604050505020204" pitchFamily="18" charset="0"/>
            </a:endParaRPr>
          </a:p>
          <a:p>
            <a:pPr marL="114300" indent="0">
              <a:buNone/>
            </a:pPr>
            <a:r>
              <a:rPr lang="lt-LT" sz="2000" dirty="0" smtClean="0">
                <a:latin typeface="Bookman Old Style" panose="02050604050505020204" pitchFamily="18" charset="0"/>
              </a:rPr>
              <a:t>   </a:t>
            </a:r>
            <a:r>
              <a:rPr lang="lt-LT" sz="2000" dirty="0" err="1" smtClean="0">
                <a:latin typeface="Bookman Old Style" panose="02050604050505020204" pitchFamily="18" charset="0"/>
              </a:rPr>
              <a:t>Copyright</a:t>
            </a:r>
            <a:r>
              <a:rPr lang="lt-LT" sz="2000" dirty="0">
                <a:latin typeface="Bookman Old Style" panose="02050604050505020204" pitchFamily="18" charset="0"/>
              </a:rPr>
              <a:t>: </a:t>
            </a:r>
            <a:r>
              <a:rPr lang="lt-LT" sz="2000" dirty="0" err="1">
                <a:latin typeface="Bookman Old Style" panose="02050604050505020204" pitchFamily="18" charset="0"/>
              </a:rPr>
              <a:t>Goethe-Institut</a:t>
            </a:r>
            <a:r>
              <a:rPr lang="lt-LT" sz="2000" dirty="0">
                <a:latin typeface="Bookman Old Style" panose="02050604050505020204" pitchFamily="18" charset="0"/>
              </a:rPr>
              <a:t> </a:t>
            </a:r>
            <a:r>
              <a:rPr lang="lt-LT" sz="2000" dirty="0" err="1">
                <a:latin typeface="Bookman Old Style" panose="02050604050505020204" pitchFamily="18" charset="0"/>
              </a:rPr>
              <a:t>e.V</a:t>
            </a:r>
            <a:r>
              <a:rPr lang="lt-LT" sz="2000" dirty="0">
                <a:latin typeface="Bookman Old Style" panose="02050604050505020204" pitchFamily="18" charset="0"/>
              </a:rPr>
              <a:t>., </a:t>
            </a:r>
            <a:r>
              <a:rPr lang="lt-LT" sz="2000" dirty="0" err="1">
                <a:latin typeface="Bookman Old Style" panose="02050604050505020204" pitchFamily="18" charset="0"/>
              </a:rPr>
              <a:t>Redaktion</a:t>
            </a:r>
            <a:r>
              <a:rPr lang="lt-LT" sz="2000" dirty="0">
                <a:latin typeface="Bookman Old Style" panose="02050604050505020204" pitchFamily="18" charset="0"/>
              </a:rPr>
              <a:t> </a:t>
            </a:r>
            <a:r>
              <a:rPr lang="lt-LT" sz="2000" dirty="0" err="1">
                <a:latin typeface="Bookman Old Style" panose="02050604050505020204" pitchFamily="18" charset="0"/>
              </a:rPr>
              <a:t>Magazin</a:t>
            </a:r>
            <a:r>
              <a:rPr lang="lt-LT" sz="2000" dirty="0">
                <a:latin typeface="Bookman Old Style" panose="02050604050505020204" pitchFamily="18" charset="0"/>
              </a:rPr>
              <a:t> </a:t>
            </a:r>
            <a:r>
              <a:rPr lang="lt-LT" sz="2000" dirty="0" err="1">
                <a:latin typeface="Bookman Old Style" panose="02050604050505020204" pitchFamily="18" charset="0"/>
              </a:rPr>
              <a:t>Sprache</a:t>
            </a:r>
            <a:r>
              <a:rPr lang="lt-LT" sz="2000" dirty="0">
                <a:latin typeface="Bookman Old Style" panose="02050604050505020204" pitchFamily="18" charset="0"/>
              </a:rPr>
              <a:t> </a:t>
            </a:r>
          </a:p>
          <a:p>
            <a:pPr marL="114300" indent="0">
              <a:buNone/>
            </a:pPr>
            <a:r>
              <a:rPr lang="lt-LT" sz="2000" dirty="0" smtClean="0">
                <a:latin typeface="Bookman Old Style" panose="02050604050505020204" pitchFamily="18" charset="0"/>
              </a:rPr>
              <a:t>   2016 gruodis</a:t>
            </a:r>
          </a:p>
          <a:p>
            <a:r>
              <a:rPr lang="lt-LT" sz="2000" dirty="0">
                <a:latin typeface="Bookman Old Style" panose="02050604050505020204" pitchFamily="18" charset="0"/>
              </a:rPr>
              <a:t>http://</a:t>
            </a:r>
            <a:r>
              <a:rPr lang="lt-LT" sz="2000" dirty="0" smtClean="0">
                <a:latin typeface="Bookman Old Style" panose="02050604050505020204" pitchFamily="18" charset="0"/>
              </a:rPr>
              <a:t>uki.vdu.lt/wp-content/uploads/doc/Sinergija/</a:t>
            </a:r>
          </a:p>
          <a:p>
            <a:pPr marL="114300" indent="0">
              <a:buNone/>
            </a:pPr>
            <a:r>
              <a:rPr lang="lt-LT" sz="2000" dirty="0" smtClean="0">
                <a:latin typeface="Bookman Old Style" panose="02050604050505020204" pitchFamily="18" charset="0"/>
              </a:rPr>
              <a:t>   </a:t>
            </a:r>
            <a:r>
              <a:rPr lang="lt-LT" sz="2000" dirty="0" err="1" smtClean="0">
                <a:latin typeface="Bookman Old Style" panose="02050604050505020204" pitchFamily="18" charset="0"/>
              </a:rPr>
              <a:t>IDKM_metodine.pdf</a:t>
            </a:r>
            <a:endParaRPr lang="lt-LT" sz="2000" dirty="0">
              <a:latin typeface="Bookman Old Style" panose="02050604050505020204" pitchFamily="18" charset="0"/>
            </a:endParaRPr>
          </a:p>
          <a:p>
            <a:r>
              <a:rPr lang="lt-LT" sz="2000" dirty="0" smtClean="0">
                <a:latin typeface="Bookman Old Style" panose="02050604050505020204" pitchFamily="18" charset="0"/>
              </a:rPr>
              <a:t>https</a:t>
            </a:r>
            <a:r>
              <a:rPr lang="lt-LT" sz="2000" dirty="0">
                <a:latin typeface="Bookman Old Style" panose="02050604050505020204" pitchFamily="18" charset="0"/>
              </a:rPr>
              <a:t>://www.factworld.info/cache/files/158.pdf</a:t>
            </a:r>
          </a:p>
          <a:p>
            <a:pPr marL="114300" indent="0">
              <a:buNone/>
            </a:pPr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FBAE-8F92-41FF-ABF0-3A73BBD65B11}" type="slidenum">
              <a:rPr lang="lt-LT" smtClean="0"/>
              <a:t>21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90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etimumas">
  <a:themeElements>
    <a:clrScheme name="Gretimumas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etimumas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864</TotalTime>
  <Words>722</Words>
  <Application>Microsoft Office PowerPoint</Application>
  <PresentationFormat>Demonstracija ekrane (4:3)</PresentationFormat>
  <Paragraphs>111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2" baseType="lpstr">
      <vt:lpstr>Gretimumas</vt:lpstr>
      <vt:lpstr>  Integruotas dalyko ir užsienio kalbos mokymas Lietuvos mokyklose </vt:lpstr>
      <vt:lpstr>PowerPoint pristatymas</vt:lpstr>
      <vt:lpstr>Goethe`s institutas </vt:lpstr>
      <vt:lpstr>PowerPoint pristatymas</vt:lpstr>
      <vt:lpstr>IDUKM tikslas : </vt:lpstr>
      <vt:lpstr>Dvikalbis dalyko mokymas(is) vokiečių kalba</vt:lpstr>
      <vt:lpstr>Dvikalbis dalyko mokymas(is) vokiečių kalba</vt:lpstr>
      <vt:lpstr>Sklaida 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APIBENDRINIMAS </vt:lpstr>
      <vt:lpstr>Projekto privalumai </vt:lpstr>
      <vt:lpstr>Šaltiniai: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CLILIG@LITAUEN VOKIEČIŲ KALBA TAVO MOKYKLOJE</dc:title>
  <dc:creator>avitela</dc:creator>
  <cp:lastModifiedBy>avitela</cp:lastModifiedBy>
  <cp:revision>81</cp:revision>
  <dcterms:created xsi:type="dcterms:W3CDTF">2016-12-14T18:12:13Z</dcterms:created>
  <dcterms:modified xsi:type="dcterms:W3CDTF">2017-09-22T20:00:29Z</dcterms:modified>
</cp:coreProperties>
</file>