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9" r:id="rId4"/>
    <p:sldId id="270" r:id="rId5"/>
    <p:sldId id="271" r:id="rId6"/>
    <p:sldId id="272" r:id="rId7"/>
    <p:sldId id="273" r:id="rId8"/>
    <p:sldId id="267" r:id="rId9"/>
    <p:sldId id="268" r:id="rId10"/>
    <p:sldId id="266" r:id="rId11"/>
  </p:sldIdLst>
  <p:sldSz cx="9144000" cy="6858000" type="screen4x3"/>
  <p:notesSz cx="6858000" cy="9144000"/>
  <p:defaultTextStyle>
    <a:defPPr>
      <a:defRPr lang="lt-LT"/>
    </a:defPPr>
    <a:lvl1pPr algn="l" rtl="0" eaLnBrk="0" fontAlgn="base" hangingPunct="0">
      <a:spcBef>
        <a:spcPct val="0"/>
      </a:spcBef>
      <a:spcAft>
        <a:spcPct val="0"/>
      </a:spcAft>
      <a:defRPr sz="36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36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36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36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3600" b="1" kern="1200">
        <a:solidFill>
          <a:schemeClr val="tx1"/>
        </a:solidFill>
        <a:latin typeface="Times New Roman" panose="02020603050405020304" pitchFamily="18" charset="0"/>
        <a:ea typeface="+mn-ea"/>
        <a:cs typeface="+mn-cs"/>
      </a:defRPr>
    </a:lvl5pPr>
    <a:lvl6pPr marL="2286000" algn="l" defTabSz="914400" rtl="0" eaLnBrk="1" latinLnBrk="0" hangingPunct="1">
      <a:defRPr sz="3600" b="1" kern="1200">
        <a:solidFill>
          <a:schemeClr val="tx1"/>
        </a:solidFill>
        <a:latin typeface="Times New Roman" panose="02020603050405020304" pitchFamily="18" charset="0"/>
        <a:ea typeface="+mn-ea"/>
        <a:cs typeface="+mn-cs"/>
      </a:defRPr>
    </a:lvl6pPr>
    <a:lvl7pPr marL="2743200" algn="l" defTabSz="914400" rtl="0" eaLnBrk="1" latinLnBrk="0" hangingPunct="1">
      <a:defRPr sz="3600" b="1" kern="1200">
        <a:solidFill>
          <a:schemeClr val="tx1"/>
        </a:solidFill>
        <a:latin typeface="Times New Roman" panose="02020603050405020304" pitchFamily="18" charset="0"/>
        <a:ea typeface="+mn-ea"/>
        <a:cs typeface="+mn-cs"/>
      </a:defRPr>
    </a:lvl7pPr>
    <a:lvl8pPr marL="3200400" algn="l" defTabSz="914400" rtl="0" eaLnBrk="1" latinLnBrk="0" hangingPunct="1">
      <a:defRPr sz="3600" b="1" kern="1200">
        <a:solidFill>
          <a:schemeClr val="tx1"/>
        </a:solidFill>
        <a:latin typeface="Times New Roman" panose="02020603050405020304" pitchFamily="18" charset="0"/>
        <a:ea typeface="+mn-ea"/>
        <a:cs typeface="+mn-cs"/>
      </a:defRPr>
    </a:lvl8pPr>
    <a:lvl9pPr marL="3657600" algn="l" defTabSz="914400" rtl="0" eaLnBrk="1" latinLnBrk="0" hangingPunct="1">
      <a:defRPr sz="36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94" autoAdjust="0"/>
    <p:restoredTop sz="96374" autoAdjust="0"/>
  </p:normalViewPr>
  <p:slideViewPr>
    <p:cSldViewPr>
      <p:cViewPr varScale="1">
        <p:scale>
          <a:sx n="114" d="100"/>
          <a:sy n="114" d="100"/>
        </p:scale>
        <p:origin x="176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
        <p:nvSpPr>
          <p:cNvPr id="4" name="Rectangle 4">
            <a:extLst>
              <a:ext uri="{FF2B5EF4-FFF2-40B4-BE49-F238E27FC236}">
                <a16:creationId xmlns:a16="http://schemas.microsoft.com/office/drawing/2014/main" id="{35436FE5-FE1E-A31E-15D5-056BB8896124}"/>
              </a:ext>
            </a:extLst>
          </p:cNvPr>
          <p:cNvSpPr>
            <a:spLocks noGrp="1" noChangeArrowheads="1"/>
          </p:cNvSpPr>
          <p:nvPr>
            <p:ph type="dt" sz="half" idx="10"/>
          </p:nvPr>
        </p:nvSpPr>
        <p:spPr>
          <a:ln/>
        </p:spPr>
        <p:txBody>
          <a:bodyPr/>
          <a:lstStyle>
            <a:lvl1pPr>
              <a:defRPr/>
            </a:lvl1pPr>
          </a:lstStyle>
          <a:p>
            <a:pPr>
              <a:defRPr/>
            </a:pPr>
            <a:endParaRPr lang="lt-LT"/>
          </a:p>
        </p:txBody>
      </p:sp>
      <p:sp>
        <p:nvSpPr>
          <p:cNvPr id="5" name="Rectangle 5">
            <a:extLst>
              <a:ext uri="{FF2B5EF4-FFF2-40B4-BE49-F238E27FC236}">
                <a16:creationId xmlns:a16="http://schemas.microsoft.com/office/drawing/2014/main" id="{49ACB1A8-A6C6-9820-232F-20F7FBE323BE}"/>
              </a:ext>
            </a:extLst>
          </p:cNvPr>
          <p:cNvSpPr>
            <a:spLocks noGrp="1" noChangeArrowheads="1"/>
          </p:cNvSpPr>
          <p:nvPr>
            <p:ph type="ftr" sz="quarter" idx="11"/>
          </p:nvPr>
        </p:nvSpPr>
        <p:spPr>
          <a:ln/>
        </p:spPr>
        <p:txBody>
          <a:bodyPr/>
          <a:lstStyle>
            <a:lvl1pPr>
              <a:defRPr/>
            </a:lvl1pPr>
          </a:lstStyle>
          <a:p>
            <a:pPr>
              <a:defRPr/>
            </a:pPr>
            <a:endParaRPr lang="lt-LT"/>
          </a:p>
        </p:txBody>
      </p:sp>
      <p:sp>
        <p:nvSpPr>
          <p:cNvPr id="6" name="Rectangle 6">
            <a:extLst>
              <a:ext uri="{FF2B5EF4-FFF2-40B4-BE49-F238E27FC236}">
                <a16:creationId xmlns:a16="http://schemas.microsoft.com/office/drawing/2014/main" id="{0F7C9E8B-2E1F-5F98-3B96-E812F6D44CEC}"/>
              </a:ext>
            </a:extLst>
          </p:cNvPr>
          <p:cNvSpPr>
            <a:spLocks noGrp="1" noChangeArrowheads="1"/>
          </p:cNvSpPr>
          <p:nvPr>
            <p:ph type="sldNum" sz="quarter" idx="12"/>
          </p:nvPr>
        </p:nvSpPr>
        <p:spPr>
          <a:ln/>
        </p:spPr>
        <p:txBody>
          <a:bodyPr/>
          <a:lstStyle>
            <a:lvl1pPr>
              <a:defRPr/>
            </a:lvl1pPr>
          </a:lstStyle>
          <a:p>
            <a:pPr>
              <a:defRPr/>
            </a:pPr>
            <a:fld id="{EE29D113-78D9-4504-8119-496DE8234E79}" type="slidenum">
              <a:rPr lang="lt-LT" altLang="lt-LT"/>
              <a:pPr>
                <a:defRPr/>
              </a:pPr>
              <a:t>‹#›</a:t>
            </a:fld>
            <a:endParaRPr lang="lt-LT" altLang="lt-LT"/>
          </a:p>
        </p:txBody>
      </p:sp>
    </p:spTree>
    <p:extLst>
      <p:ext uri="{BB962C8B-B14F-4D97-AF65-F5344CB8AC3E}">
        <p14:creationId xmlns:p14="http://schemas.microsoft.com/office/powerpoint/2010/main" val="2951831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a:extLst>
              <a:ext uri="{FF2B5EF4-FFF2-40B4-BE49-F238E27FC236}">
                <a16:creationId xmlns:a16="http://schemas.microsoft.com/office/drawing/2014/main" id="{03B7A1E4-52C5-736A-DE14-95305FF02620}"/>
              </a:ext>
            </a:extLst>
          </p:cNvPr>
          <p:cNvSpPr>
            <a:spLocks noGrp="1" noChangeArrowheads="1"/>
          </p:cNvSpPr>
          <p:nvPr>
            <p:ph type="dt" sz="half" idx="10"/>
          </p:nvPr>
        </p:nvSpPr>
        <p:spPr>
          <a:ln/>
        </p:spPr>
        <p:txBody>
          <a:bodyPr/>
          <a:lstStyle>
            <a:lvl1pPr>
              <a:defRPr/>
            </a:lvl1pPr>
          </a:lstStyle>
          <a:p>
            <a:pPr>
              <a:defRPr/>
            </a:pPr>
            <a:endParaRPr lang="lt-LT"/>
          </a:p>
        </p:txBody>
      </p:sp>
      <p:sp>
        <p:nvSpPr>
          <p:cNvPr id="5" name="Rectangle 5">
            <a:extLst>
              <a:ext uri="{FF2B5EF4-FFF2-40B4-BE49-F238E27FC236}">
                <a16:creationId xmlns:a16="http://schemas.microsoft.com/office/drawing/2014/main" id="{5F4A1918-DFA4-B2BD-32C2-A786B717AE57}"/>
              </a:ext>
            </a:extLst>
          </p:cNvPr>
          <p:cNvSpPr>
            <a:spLocks noGrp="1" noChangeArrowheads="1"/>
          </p:cNvSpPr>
          <p:nvPr>
            <p:ph type="ftr" sz="quarter" idx="11"/>
          </p:nvPr>
        </p:nvSpPr>
        <p:spPr>
          <a:ln/>
        </p:spPr>
        <p:txBody>
          <a:bodyPr/>
          <a:lstStyle>
            <a:lvl1pPr>
              <a:defRPr/>
            </a:lvl1pPr>
          </a:lstStyle>
          <a:p>
            <a:pPr>
              <a:defRPr/>
            </a:pPr>
            <a:endParaRPr lang="lt-LT"/>
          </a:p>
        </p:txBody>
      </p:sp>
      <p:sp>
        <p:nvSpPr>
          <p:cNvPr id="6" name="Rectangle 6">
            <a:extLst>
              <a:ext uri="{FF2B5EF4-FFF2-40B4-BE49-F238E27FC236}">
                <a16:creationId xmlns:a16="http://schemas.microsoft.com/office/drawing/2014/main" id="{3A91D903-B93C-EFD1-40AF-BCCA3126F405}"/>
              </a:ext>
            </a:extLst>
          </p:cNvPr>
          <p:cNvSpPr>
            <a:spLocks noGrp="1" noChangeArrowheads="1"/>
          </p:cNvSpPr>
          <p:nvPr>
            <p:ph type="sldNum" sz="quarter" idx="12"/>
          </p:nvPr>
        </p:nvSpPr>
        <p:spPr>
          <a:ln/>
        </p:spPr>
        <p:txBody>
          <a:bodyPr/>
          <a:lstStyle>
            <a:lvl1pPr>
              <a:defRPr/>
            </a:lvl1pPr>
          </a:lstStyle>
          <a:p>
            <a:pPr>
              <a:defRPr/>
            </a:pPr>
            <a:fld id="{6BA2E742-56F3-4BD5-870F-319D0D056BD2}" type="slidenum">
              <a:rPr lang="lt-LT" altLang="lt-LT"/>
              <a:pPr>
                <a:defRPr/>
              </a:pPr>
              <a:t>‹#›</a:t>
            </a:fld>
            <a:endParaRPr lang="lt-LT" altLang="lt-LT"/>
          </a:p>
        </p:txBody>
      </p:sp>
    </p:spTree>
    <p:extLst>
      <p:ext uri="{BB962C8B-B14F-4D97-AF65-F5344CB8AC3E}">
        <p14:creationId xmlns:p14="http://schemas.microsoft.com/office/powerpoint/2010/main" val="688670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7503AE1-DFE7-25E9-62C5-8D5988E4193F}"/>
              </a:ext>
            </a:extLst>
          </p:cNvPr>
          <p:cNvSpPr>
            <a:spLocks noGrp="1" noChangeArrowheads="1"/>
          </p:cNvSpPr>
          <p:nvPr>
            <p:ph type="dt" sz="half" idx="10"/>
          </p:nvPr>
        </p:nvSpPr>
        <p:spPr>
          <a:ln/>
        </p:spPr>
        <p:txBody>
          <a:bodyPr/>
          <a:lstStyle>
            <a:lvl1pPr>
              <a:defRPr/>
            </a:lvl1pPr>
          </a:lstStyle>
          <a:p>
            <a:pPr>
              <a:defRPr/>
            </a:pPr>
            <a:endParaRPr lang="lt-LT"/>
          </a:p>
        </p:txBody>
      </p:sp>
      <p:sp>
        <p:nvSpPr>
          <p:cNvPr id="5" name="Rectangle 5">
            <a:extLst>
              <a:ext uri="{FF2B5EF4-FFF2-40B4-BE49-F238E27FC236}">
                <a16:creationId xmlns:a16="http://schemas.microsoft.com/office/drawing/2014/main" id="{36C9D7F6-BF43-1597-B59F-6E8810424A3F}"/>
              </a:ext>
            </a:extLst>
          </p:cNvPr>
          <p:cNvSpPr>
            <a:spLocks noGrp="1" noChangeArrowheads="1"/>
          </p:cNvSpPr>
          <p:nvPr>
            <p:ph type="ftr" sz="quarter" idx="11"/>
          </p:nvPr>
        </p:nvSpPr>
        <p:spPr>
          <a:ln/>
        </p:spPr>
        <p:txBody>
          <a:bodyPr/>
          <a:lstStyle>
            <a:lvl1pPr>
              <a:defRPr/>
            </a:lvl1pPr>
          </a:lstStyle>
          <a:p>
            <a:pPr>
              <a:defRPr/>
            </a:pPr>
            <a:endParaRPr lang="lt-LT"/>
          </a:p>
        </p:txBody>
      </p:sp>
      <p:sp>
        <p:nvSpPr>
          <p:cNvPr id="6" name="Rectangle 6">
            <a:extLst>
              <a:ext uri="{FF2B5EF4-FFF2-40B4-BE49-F238E27FC236}">
                <a16:creationId xmlns:a16="http://schemas.microsoft.com/office/drawing/2014/main" id="{05A2969F-6740-F8ED-EDFB-4B3F7306A367}"/>
              </a:ext>
            </a:extLst>
          </p:cNvPr>
          <p:cNvSpPr>
            <a:spLocks noGrp="1" noChangeArrowheads="1"/>
          </p:cNvSpPr>
          <p:nvPr>
            <p:ph type="sldNum" sz="quarter" idx="12"/>
          </p:nvPr>
        </p:nvSpPr>
        <p:spPr>
          <a:ln/>
        </p:spPr>
        <p:txBody>
          <a:bodyPr/>
          <a:lstStyle>
            <a:lvl1pPr>
              <a:defRPr/>
            </a:lvl1pPr>
          </a:lstStyle>
          <a:p>
            <a:pPr>
              <a:defRPr/>
            </a:pPr>
            <a:fld id="{7976865E-8439-4C4C-A6A3-D83AEBAEF943}" type="slidenum">
              <a:rPr lang="lt-LT" altLang="lt-LT"/>
              <a:pPr>
                <a:defRPr/>
              </a:pPr>
              <a:t>‹#›</a:t>
            </a:fld>
            <a:endParaRPr lang="lt-LT" altLang="lt-LT"/>
          </a:p>
        </p:txBody>
      </p:sp>
    </p:spTree>
    <p:extLst>
      <p:ext uri="{BB962C8B-B14F-4D97-AF65-F5344CB8AC3E}">
        <p14:creationId xmlns:p14="http://schemas.microsoft.com/office/powerpoint/2010/main" val="4290304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Rectangle 4">
            <a:extLst>
              <a:ext uri="{FF2B5EF4-FFF2-40B4-BE49-F238E27FC236}">
                <a16:creationId xmlns:a16="http://schemas.microsoft.com/office/drawing/2014/main" id="{11135A6F-9369-9F98-77F5-C98203475207}"/>
              </a:ext>
            </a:extLst>
          </p:cNvPr>
          <p:cNvSpPr>
            <a:spLocks noGrp="1" noChangeArrowheads="1"/>
          </p:cNvSpPr>
          <p:nvPr>
            <p:ph type="dt" sz="half" idx="10"/>
          </p:nvPr>
        </p:nvSpPr>
        <p:spPr>
          <a:ln/>
        </p:spPr>
        <p:txBody>
          <a:bodyPr/>
          <a:lstStyle>
            <a:lvl1pPr>
              <a:defRPr/>
            </a:lvl1pPr>
          </a:lstStyle>
          <a:p>
            <a:pPr>
              <a:defRPr/>
            </a:pPr>
            <a:endParaRPr lang="lt-LT"/>
          </a:p>
        </p:txBody>
      </p:sp>
      <p:sp>
        <p:nvSpPr>
          <p:cNvPr id="6" name="Rectangle 5">
            <a:extLst>
              <a:ext uri="{FF2B5EF4-FFF2-40B4-BE49-F238E27FC236}">
                <a16:creationId xmlns:a16="http://schemas.microsoft.com/office/drawing/2014/main" id="{A773F915-401E-760C-2A90-6651F9BACBCA}"/>
              </a:ext>
            </a:extLst>
          </p:cNvPr>
          <p:cNvSpPr>
            <a:spLocks noGrp="1" noChangeArrowheads="1"/>
          </p:cNvSpPr>
          <p:nvPr>
            <p:ph type="ftr" sz="quarter" idx="11"/>
          </p:nvPr>
        </p:nvSpPr>
        <p:spPr>
          <a:ln/>
        </p:spPr>
        <p:txBody>
          <a:bodyPr/>
          <a:lstStyle>
            <a:lvl1pPr>
              <a:defRPr/>
            </a:lvl1pPr>
          </a:lstStyle>
          <a:p>
            <a:pPr>
              <a:defRPr/>
            </a:pPr>
            <a:endParaRPr lang="lt-LT"/>
          </a:p>
        </p:txBody>
      </p:sp>
      <p:sp>
        <p:nvSpPr>
          <p:cNvPr id="7" name="Rectangle 6">
            <a:extLst>
              <a:ext uri="{FF2B5EF4-FFF2-40B4-BE49-F238E27FC236}">
                <a16:creationId xmlns:a16="http://schemas.microsoft.com/office/drawing/2014/main" id="{59DC7E34-49BD-A2BB-A956-65468C77C6AB}"/>
              </a:ext>
            </a:extLst>
          </p:cNvPr>
          <p:cNvSpPr>
            <a:spLocks noGrp="1" noChangeArrowheads="1"/>
          </p:cNvSpPr>
          <p:nvPr>
            <p:ph type="sldNum" sz="quarter" idx="12"/>
          </p:nvPr>
        </p:nvSpPr>
        <p:spPr>
          <a:ln/>
        </p:spPr>
        <p:txBody>
          <a:bodyPr/>
          <a:lstStyle>
            <a:lvl1pPr>
              <a:defRPr/>
            </a:lvl1pPr>
          </a:lstStyle>
          <a:p>
            <a:pPr>
              <a:defRPr/>
            </a:pPr>
            <a:fld id="{276D99DE-A314-4478-AB9D-CDE99DA763C7}" type="slidenum">
              <a:rPr lang="lt-LT" altLang="lt-LT"/>
              <a:pPr>
                <a:defRPr/>
              </a:pPr>
              <a:t>‹#›</a:t>
            </a:fld>
            <a:endParaRPr lang="lt-LT" altLang="lt-LT"/>
          </a:p>
        </p:txBody>
      </p:sp>
    </p:spTree>
    <p:extLst>
      <p:ext uri="{BB962C8B-B14F-4D97-AF65-F5344CB8AC3E}">
        <p14:creationId xmlns:p14="http://schemas.microsoft.com/office/powerpoint/2010/main" val="1353824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Rectangle 4">
            <a:extLst>
              <a:ext uri="{FF2B5EF4-FFF2-40B4-BE49-F238E27FC236}">
                <a16:creationId xmlns:a16="http://schemas.microsoft.com/office/drawing/2014/main" id="{87B444AF-3E17-28EB-9889-67B670E2A2BA}"/>
              </a:ext>
            </a:extLst>
          </p:cNvPr>
          <p:cNvSpPr>
            <a:spLocks noGrp="1" noChangeArrowheads="1"/>
          </p:cNvSpPr>
          <p:nvPr>
            <p:ph type="dt" sz="half" idx="10"/>
          </p:nvPr>
        </p:nvSpPr>
        <p:spPr>
          <a:ln/>
        </p:spPr>
        <p:txBody>
          <a:bodyPr/>
          <a:lstStyle>
            <a:lvl1pPr>
              <a:defRPr/>
            </a:lvl1pPr>
          </a:lstStyle>
          <a:p>
            <a:pPr>
              <a:defRPr/>
            </a:pPr>
            <a:endParaRPr lang="lt-LT"/>
          </a:p>
        </p:txBody>
      </p:sp>
      <p:sp>
        <p:nvSpPr>
          <p:cNvPr id="8" name="Rectangle 5">
            <a:extLst>
              <a:ext uri="{FF2B5EF4-FFF2-40B4-BE49-F238E27FC236}">
                <a16:creationId xmlns:a16="http://schemas.microsoft.com/office/drawing/2014/main" id="{59FAFE51-399B-5469-78F4-7FE8C8FD49BE}"/>
              </a:ext>
            </a:extLst>
          </p:cNvPr>
          <p:cNvSpPr>
            <a:spLocks noGrp="1" noChangeArrowheads="1"/>
          </p:cNvSpPr>
          <p:nvPr>
            <p:ph type="ftr" sz="quarter" idx="11"/>
          </p:nvPr>
        </p:nvSpPr>
        <p:spPr>
          <a:ln/>
        </p:spPr>
        <p:txBody>
          <a:bodyPr/>
          <a:lstStyle>
            <a:lvl1pPr>
              <a:defRPr/>
            </a:lvl1pPr>
          </a:lstStyle>
          <a:p>
            <a:pPr>
              <a:defRPr/>
            </a:pPr>
            <a:endParaRPr lang="lt-LT"/>
          </a:p>
        </p:txBody>
      </p:sp>
      <p:sp>
        <p:nvSpPr>
          <p:cNvPr id="9" name="Rectangle 6">
            <a:extLst>
              <a:ext uri="{FF2B5EF4-FFF2-40B4-BE49-F238E27FC236}">
                <a16:creationId xmlns:a16="http://schemas.microsoft.com/office/drawing/2014/main" id="{BE781495-2E83-9BF0-C165-9052F156ED11}"/>
              </a:ext>
            </a:extLst>
          </p:cNvPr>
          <p:cNvSpPr>
            <a:spLocks noGrp="1" noChangeArrowheads="1"/>
          </p:cNvSpPr>
          <p:nvPr>
            <p:ph type="sldNum" sz="quarter" idx="12"/>
          </p:nvPr>
        </p:nvSpPr>
        <p:spPr>
          <a:ln/>
        </p:spPr>
        <p:txBody>
          <a:bodyPr/>
          <a:lstStyle>
            <a:lvl1pPr>
              <a:defRPr/>
            </a:lvl1pPr>
          </a:lstStyle>
          <a:p>
            <a:pPr>
              <a:defRPr/>
            </a:pPr>
            <a:fld id="{013FE83B-729E-45E3-A057-1DD509ECAD2F}" type="slidenum">
              <a:rPr lang="lt-LT" altLang="lt-LT"/>
              <a:pPr>
                <a:defRPr/>
              </a:pPr>
              <a:t>‹#›</a:t>
            </a:fld>
            <a:endParaRPr lang="lt-LT" altLang="lt-LT"/>
          </a:p>
        </p:txBody>
      </p:sp>
    </p:spTree>
    <p:extLst>
      <p:ext uri="{BB962C8B-B14F-4D97-AF65-F5344CB8AC3E}">
        <p14:creationId xmlns:p14="http://schemas.microsoft.com/office/powerpoint/2010/main" val="1426760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Rectangle 4">
            <a:extLst>
              <a:ext uri="{FF2B5EF4-FFF2-40B4-BE49-F238E27FC236}">
                <a16:creationId xmlns:a16="http://schemas.microsoft.com/office/drawing/2014/main" id="{0DD5AD49-8AB0-1621-675F-A4565B726B0A}"/>
              </a:ext>
            </a:extLst>
          </p:cNvPr>
          <p:cNvSpPr>
            <a:spLocks noGrp="1" noChangeArrowheads="1"/>
          </p:cNvSpPr>
          <p:nvPr>
            <p:ph type="dt" sz="half" idx="10"/>
          </p:nvPr>
        </p:nvSpPr>
        <p:spPr>
          <a:ln/>
        </p:spPr>
        <p:txBody>
          <a:bodyPr/>
          <a:lstStyle>
            <a:lvl1pPr>
              <a:defRPr/>
            </a:lvl1pPr>
          </a:lstStyle>
          <a:p>
            <a:pPr>
              <a:defRPr/>
            </a:pPr>
            <a:endParaRPr lang="lt-LT"/>
          </a:p>
        </p:txBody>
      </p:sp>
      <p:sp>
        <p:nvSpPr>
          <p:cNvPr id="4" name="Rectangle 5">
            <a:extLst>
              <a:ext uri="{FF2B5EF4-FFF2-40B4-BE49-F238E27FC236}">
                <a16:creationId xmlns:a16="http://schemas.microsoft.com/office/drawing/2014/main" id="{E63E852F-6CEA-0D4A-FE00-61093012CB36}"/>
              </a:ext>
            </a:extLst>
          </p:cNvPr>
          <p:cNvSpPr>
            <a:spLocks noGrp="1" noChangeArrowheads="1"/>
          </p:cNvSpPr>
          <p:nvPr>
            <p:ph type="ftr" sz="quarter" idx="11"/>
          </p:nvPr>
        </p:nvSpPr>
        <p:spPr>
          <a:ln/>
        </p:spPr>
        <p:txBody>
          <a:bodyPr/>
          <a:lstStyle>
            <a:lvl1pPr>
              <a:defRPr/>
            </a:lvl1pPr>
          </a:lstStyle>
          <a:p>
            <a:pPr>
              <a:defRPr/>
            </a:pPr>
            <a:endParaRPr lang="lt-LT"/>
          </a:p>
        </p:txBody>
      </p:sp>
      <p:sp>
        <p:nvSpPr>
          <p:cNvPr id="5" name="Rectangle 6">
            <a:extLst>
              <a:ext uri="{FF2B5EF4-FFF2-40B4-BE49-F238E27FC236}">
                <a16:creationId xmlns:a16="http://schemas.microsoft.com/office/drawing/2014/main" id="{CC6E765C-9526-8431-ACE6-0AE54FB21F75}"/>
              </a:ext>
            </a:extLst>
          </p:cNvPr>
          <p:cNvSpPr>
            <a:spLocks noGrp="1" noChangeArrowheads="1"/>
          </p:cNvSpPr>
          <p:nvPr>
            <p:ph type="sldNum" sz="quarter" idx="12"/>
          </p:nvPr>
        </p:nvSpPr>
        <p:spPr>
          <a:ln/>
        </p:spPr>
        <p:txBody>
          <a:bodyPr/>
          <a:lstStyle>
            <a:lvl1pPr>
              <a:defRPr/>
            </a:lvl1pPr>
          </a:lstStyle>
          <a:p>
            <a:pPr>
              <a:defRPr/>
            </a:pPr>
            <a:fld id="{8BCE36F4-896A-4125-946C-CF7662B90199}" type="slidenum">
              <a:rPr lang="lt-LT" altLang="lt-LT"/>
              <a:pPr>
                <a:defRPr/>
              </a:pPr>
              <a:t>‹#›</a:t>
            </a:fld>
            <a:endParaRPr lang="lt-LT" altLang="lt-LT"/>
          </a:p>
        </p:txBody>
      </p:sp>
    </p:spTree>
    <p:extLst>
      <p:ext uri="{BB962C8B-B14F-4D97-AF65-F5344CB8AC3E}">
        <p14:creationId xmlns:p14="http://schemas.microsoft.com/office/powerpoint/2010/main" val="3541304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C803FDD-64AF-3706-BC05-4542139A4FF1}"/>
              </a:ext>
            </a:extLst>
          </p:cNvPr>
          <p:cNvSpPr>
            <a:spLocks noGrp="1" noChangeArrowheads="1"/>
          </p:cNvSpPr>
          <p:nvPr>
            <p:ph type="dt" sz="half" idx="10"/>
          </p:nvPr>
        </p:nvSpPr>
        <p:spPr>
          <a:ln/>
        </p:spPr>
        <p:txBody>
          <a:bodyPr/>
          <a:lstStyle>
            <a:lvl1pPr>
              <a:defRPr/>
            </a:lvl1pPr>
          </a:lstStyle>
          <a:p>
            <a:pPr>
              <a:defRPr/>
            </a:pPr>
            <a:endParaRPr lang="lt-LT"/>
          </a:p>
        </p:txBody>
      </p:sp>
      <p:sp>
        <p:nvSpPr>
          <p:cNvPr id="3" name="Rectangle 5">
            <a:extLst>
              <a:ext uri="{FF2B5EF4-FFF2-40B4-BE49-F238E27FC236}">
                <a16:creationId xmlns:a16="http://schemas.microsoft.com/office/drawing/2014/main" id="{27730427-1958-0A3D-45C9-C230D4BB23D0}"/>
              </a:ext>
            </a:extLst>
          </p:cNvPr>
          <p:cNvSpPr>
            <a:spLocks noGrp="1" noChangeArrowheads="1"/>
          </p:cNvSpPr>
          <p:nvPr>
            <p:ph type="ftr" sz="quarter" idx="11"/>
          </p:nvPr>
        </p:nvSpPr>
        <p:spPr>
          <a:ln/>
        </p:spPr>
        <p:txBody>
          <a:bodyPr/>
          <a:lstStyle>
            <a:lvl1pPr>
              <a:defRPr/>
            </a:lvl1pPr>
          </a:lstStyle>
          <a:p>
            <a:pPr>
              <a:defRPr/>
            </a:pPr>
            <a:endParaRPr lang="lt-LT"/>
          </a:p>
        </p:txBody>
      </p:sp>
      <p:sp>
        <p:nvSpPr>
          <p:cNvPr id="4" name="Rectangle 6">
            <a:extLst>
              <a:ext uri="{FF2B5EF4-FFF2-40B4-BE49-F238E27FC236}">
                <a16:creationId xmlns:a16="http://schemas.microsoft.com/office/drawing/2014/main" id="{93C6B3C9-5ECF-9477-ABE2-D604EC656AC5}"/>
              </a:ext>
            </a:extLst>
          </p:cNvPr>
          <p:cNvSpPr>
            <a:spLocks noGrp="1" noChangeArrowheads="1"/>
          </p:cNvSpPr>
          <p:nvPr>
            <p:ph type="sldNum" sz="quarter" idx="12"/>
          </p:nvPr>
        </p:nvSpPr>
        <p:spPr>
          <a:ln/>
        </p:spPr>
        <p:txBody>
          <a:bodyPr/>
          <a:lstStyle>
            <a:lvl1pPr>
              <a:defRPr/>
            </a:lvl1pPr>
          </a:lstStyle>
          <a:p>
            <a:pPr>
              <a:defRPr/>
            </a:pPr>
            <a:fld id="{3918335F-EF44-4E3F-AC55-F153F45F6EB8}" type="slidenum">
              <a:rPr lang="lt-LT" altLang="lt-LT"/>
              <a:pPr>
                <a:defRPr/>
              </a:pPr>
              <a:t>‹#›</a:t>
            </a:fld>
            <a:endParaRPr lang="lt-LT" altLang="lt-LT"/>
          </a:p>
        </p:txBody>
      </p:sp>
    </p:spTree>
    <p:extLst>
      <p:ext uri="{BB962C8B-B14F-4D97-AF65-F5344CB8AC3E}">
        <p14:creationId xmlns:p14="http://schemas.microsoft.com/office/powerpoint/2010/main" val="3210518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2688FEE-D655-CC31-3215-25F628F7CB38}"/>
              </a:ext>
            </a:extLst>
          </p:cNvPr>
          <p:cNvSpPr>
            <a:spLocks noGrp="1" noChangeArrowheads="1"/>
          </p:cNvSpPr>
          <p:nvPr>
            <p:ph type="dt" sz="half" idx="10"/>
          </p:nvPr>
        </p:nvSpPr>
        <p:spPr>
          <a:ln/>
        </p:spPr>
        <p:txBody>
          <a:bodyPr/>
          <a:lstStyle>
            <a:lvl1pPr>
              <a:defRPr/>
            </a:lvl1pPr>
          </a:lstStyle>
          <a:p>
            <a:pPr>
              <a:defRPr/>
            </a:pPr>
            <a:endParaRPr lang="lt-LT"/>
          </a:p>
        </p:txBody>
      </p:sp>
      <p:sp>
        <p:nvSpPr>
          <p:cNvPr id="6" name="Rectangle 5">
            <a:extLst>
              <a:ext uri="{FF2B5EF4-FFF2-40B4-BE49-F238E27FC236}">
                <a16:creationId xmlns:a16="http://schemas.microsoft.com/office/drawing/2014/main" id="{428E3A31-36E6-5C1C-010B-E9EA831C591F}"/>
              </a:ext>
            </a:extLst>
          </p:cNvPr>
          <p:cNvSpPr>
            <a:spLocks noGrp="1" noChangeArrowheads="1"/>
          </p:cNvSpPr>
          <p:nvPr>
            <p:ph type="ftr" sz="quarter" idx="11"/>
          </p:nvPr>
        </p:nvSpPr>
        <p:spPr>
          <a:ln/>
        </p:spPr>
        <p:txBody>
          <a:bodyPr/>
          <a:lstStyle>
            <a:lvl1pPr>
              <a:defRPr/>
            </a:lvl1pPr>
          </a:lstStyle>
          <a:p>
            <a:pPr>
              <a:defRPr/>
            </a:pPr>
            <a:endParaRPr lang="lt-LT"/>
          </a:p>
        </p:txBody>
      </p:sp>
      <p:sp>
        <p:nvSpPr>
          <p:cNvPr id="7" name="Rectangle 6">
            <a:extLst>
              <a:ext uri="{FF2B5EF4-FFF2-40B4-BE49-F238E27FC236}">
                <a16:creationId xmlns:a16="http://schemas.microsoft.com/office/drawing/2014/main" id="{041173E1-D7F5-CC38-5E06-E38DFD8C38E4}"/>
              </a:ext>
            </a:extLst>
          </p:cNvPr>
          <p:cNvSpPr>
            <a:spLocks noGrp="1" noChangeArrowheads="1"/>
          </p:cNvSpPr>
          <p:nvPr>
            <p:ph type="sldNum" sz="quarter" idx="12"/>
          </p:nvPr>
        </p:nvSpPr>
        <p:spPr>
          <a:ln/>
        </p:spPr>
        <p:txBody>
          <a:bodyPr/>
          <a:lstStyle>
            <a:lvl1pPr>
              <a:defRPr/>
            </a:lvl1pPr>
          </a:lstStyle>
          <a:p>
            <a:pPr>
              <a:defRPr/>
            </a:pPr>
            <a:fld id="{D8F9CAFE-1825-4A7F-9F47-AB447709922B}" type="slidenum">
              <a:rPr lang="lt-LT" altLang="lt-LT"/>
              <a:pPr>
                <a:defRPr/>
              </a:pPr>
              <a:t>‹#›</a:t>
            </a:fld>
            <a:endParaRPr lang="lt-LT" altLang="lt-LT"/>
          </a:p>
        </p:txBody>
      </p:sp>
    </p:spTree>
    <p:extLst>
      <p:ext uri="{BB962C8B-B14F-4D97-AF65-F5344CB8AC3E}">
        <p14:creationId xmlns:p14="http://schemas.microsoft.com/office/powerpoint/2010/main" val="3703341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77A64D3-F298-35DA-7BBF-62F6C21FA020}"/>
              </a:ext>
            </a:extLst>
          </p:cNvPr>
          <p:cNvSpPr>
            <a:spLocks noGrp="1" noChangeArrowheads="1"/>
          </p:cNvSpPr>
          <p:nvPr>
            <p:ph type="dt" sz="half" idx="10"/>
          </p:nvPr>
        </p:nvSpPr>
        <p:spPr>
          <a:ln/>
        </p:spPr>
        <p:txBody>
          <a:bodyPr/>
          <a:lstStyle>
            <a:lvl1pPr>
              <a:defRPr/>
            </a:lvl1pPr>
          </a:lstStyle>
          <a:p>
            <a:pPr>
              <a:defRPr/>
            </a:pPr>
            <a:endParaRPr lang="lt-LT"/>
          </a:p>
        </p:txBody>
      </p:sp>
      <p:sp>
        <p:nvSpPr>
          <p:cNvPr id="6" name="Rectangle 5">
            <a:extLst>
              <a:ext uri="{FF2B5EF4-FFF2-40B4-BE49-F238E27FC236}">
                <a16:creationId xmlns:a16="http://schemas.microsoft.com/office/drawing/2014/main" id="{D65AAC4D-4370-84FF-1E75-74B7E4202448}"/>
              </a:ext>
            </a:extLst>
          </p:cNvPr>
          <p:cNvSpPr>
            <a:spLocks noGrp="1" noChangeArrowheads="1"/>
          </p:cNvSpPr>
          <p:nvPr>
            <p:ph type="ftr" sz="quarter" idx="11"/>
          </p:nvPr>
        </p:nvSpPr>
        <p:spPr>
          <a:ln/>
        </p:spPr>
        <p:txBody>
          <a:bodyPr/>
          <a:lstStyle>
            <a:lvl1pPr>
              <a:defRPr/>
            </a:lvl1pPr>
          </a:lstStyle>
          <a:p>
            <a:pPr>
              <a:defRPr/>
            </a:pPr>
            <a:endParaRPr lang="lt-LT"/>
          </a:p>
        </p:txBody>
      </p:sp>
      <p:sp>
        <p:nvSpPr>
          <p:cNvPr id="7" name="Rectangle 6">
            <a:extLst>
              <a:ext uri="{FF2B5EF4-FFF2-40B4-BE49-F238E27FC236}">
                <a16:creationId xmlns:a16="http://schemas.microsoft.com/office/drawing/2014/main" id="{A1100082-FE63-82E9-6630-5AD906E5A5E2}"/>
              </a:ext>
            </a:extLst>
          </p:cNvPr>
          <p:cNvSpPr>
            <a:spLocks noGrp="1" noChangeArrowheads="1"/>
          </p:cNvSpPr>
          <p:nvPr>
            <p:ph type="sldNum" sz="quarter" idx="12"/>
          </p:nvPr>
        </p:nvSpPr>
        <p:spPr>
          <a:ln/>
        </p:spPr>
        <p:txBody>
          <a:bodyPr/>
          <a:lstStyle>
            <a:lvl1pPr>
              <a:defRPr/>
            </a:lvl1pPr>
          </a:lstStyle>
          <a:p>
            <a:pPr>
              <a:defRPr/>
            </a:pPr>
            <a:fld id="{9D4F9852-61D2-48C6-BA84-E933880A93DB}" type="slidenum">
              <a:rPr lang="lt-LT" altLang="lt-LT"/>
              <a:pPr>
                <a:defRPr/>
              </a:pPr>
              <a:t>‹#›</a:t>
            </a:fld>
            <a:endParaRPr lang="lt-LT" altLang="lt-LT"/>
          </a:p>
        </p:txBody>
      </p:sp>
    </p:spTree>
    <p:extLst>
      <p:ext uri="{BB962C8B-B14F-4D97-AF65-F5344CB8AC3E}">
        <p14:creationId xmlns:p14="http://schemas.microsoft.com/office/powerpoint/2010/main" val="2929102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a:extLst>
              <a:ext uri="{FF2B5EF4-FFF2-40B4-BE49-F238E27FC236}">
                <a16:creationId xmlns:a16="http://schemas.microsoft.com/office/drawing/2014/main" id="{7FB24508-5A73-C386-5395-4E313E3E88AC}"/>
              </a:ext>
            </a:extLst>
          </p:cNvPr>
          <p:cNvSpPr>
            <a:spLocks noGrp="1" noChangeArrowheads="1"/>
          </p:cNvSpPr>
          <p:nvPr>
            <p:ph type="dt" sz="half" idx="10"/>
          </p:nvPr>
        </p:nvSpPr>
        <p:spPr>
          <a:ln/>
        </p:spPr>
        <p:txBody>
          <a:bodyPr/>
          <a:lstStyle>
            <a:lvl1pPr>
              <a:defRPr/>
            </a:lvl1pPr>
          </a:lstStyle>
          <a:p>
            <a:pPr>
              <a:defRPr/>
            </a:pPr>
            <a:endParaRPr lang="lt-LT"/>
          </a:p>
        </p:txBody>
      </p:sp>
      <p:sp>
        <p:nvSpPr>
          <p:cNvPr id="5" name="Rectangle 5">
            <a:extLst>
              <a:ext uri="{FF2B5EF4-FFF2-40B4-BE49-F238E27FC236}">
                <a16:creationId xmlns:a16="http://schemas.microsoft.com/office/drawing/2014/main" id="{1FF16B08-06B8-EF3F-5BC3-97774E02A2FB}"/>
              </a:ext>
            </a:extLst>
          </p:cNvPr>
          <p:cNvSpPr>
            <a:spLocks noGrp="1" noChangeArrowheads="1"/>
          </p:cNvSpPr>
          <p:nvPr>
            <p:ph type="ftr" sz="quarter" idx="11"/>
          </p:nvPr>
        </p:nvSpPr>
        <p:spPr>
          <a:ln/>
        </p:spPr>
        <p:txBody>
          <a:bodyPr/>
          <a:lstStyle>
            <a:lvl1pPr>
              <a:defRPr/>
            </a:lvl1pPr>
          </a:lstStyle>
          <a:p>
            <a:pPr>
              <a:defRPr/>
            </a:pPr>
            <a:endParaRPr lang="lt-LT"/>
          </a:p>
        </p:txBody>
      </p:sp>
      <p:sp>
        <p:nvSpPr>
          <p:cNvPr id="6" name="Rectangle 6">
            <a:extLst>
              <a:ext uri="{FF2B5EF4-FFF2-40B4-BE49-F238E27FC236}">
                <a16:creationId xmlns:a16="http://schemas.microsoft.com/office/drawing/2014/main" id="{AEFE4FD0-D7B4-55C1-25D1-2C78527366DA}"/>
              </a:ext>
            </a:extLst>
          </p:cNvPr>
          <p:cNvSpPr>
            <a:spLocks noGrp="1" noChangeArrowheads="1"/>
          </p:cNvSpPr>
          <p:nvPr>
            <p:ph type="sldNum" sz="quarter" idx="12"/>
          </p:nvPr>
        </p:nvSpPr>
        <p:spPr>
          <a:ln/>
        </p:spPr>
        <p:txBody>
          <a:bodyPr/>
          <a:lstStyle>
            <a:lvl1pPr>
              <a:defRPr/>
            </a:lvl1pPr>
          </a:lstStyle>
          <a:p>
            <a:pPr>
              <a:defRPr/>
            </a:pPr>
            <a:fld id="{7521691C-863A-48D1-90F8-776DEE1DE037}" type="slidenum">
              <a:rPr lang="lt-LT" altLang="lt-LT"/>
              <a:pPr>
                <a:defRPr/>
              </a:pPr>
              <a:t>‹#›</a:t>
            </a:fld>
            <a:endParaRPr lang="lt-LT" altLang="lt-LT"/>
          </a:p>
        </p:txBody>
      </p:sp>
    </p:spTree>
    <p:extLst>
      <p:ext uri="{BB962C8B-B14F-4D97-AF65-F5344CB8AC3E}">
        <p14:creationId xmlns:p14="http://schemas.microsoft.com/office/powerpoint/2010/main" val="1634819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a:extLst>
              <a:ext uri="{FF2B5EF4-FFF2-40B4-BE49-F238E27FC236}">
                <a16:creationId xmlns:a16="http://schemas.microsoft.com/office/drawing/2014/main" id="{D9D9D0BF-8416-1364-7FD4-C27DAE01CA20}"/>
              </a:ext>
            </a:extLst>
          </p:cNvPr>
          <p:cNvSpPr>
            <a:spLocks noGrp="1" noChangeArrowheads="1"/>
          </p:cNvSpPr>
          <p:nvPr>
            <p:ph type="dt" sz="half" idx="10"/>
          </p:nvPr>
        </p:nvSpPr>
        <p:spPr>
          <a:ln/>
        </p:spPr>
        <p:txBody>
          <a:bodyPr/>
          <a:lstStyle>
            <a:lvl1pPr>
              <a:defRPr/>
            </a:lvl1pPr>
          </a:lstStyle>
          <a:p>
            <a:pPr>
              <a:defRPr/>
            </a:pPr>
            <a:endParaRPr lang="lt-LT"/>
          </a:p>
        </p:txBody>
      </p:sp>
      <p:sp>
        <p:nvSpPr>
          <p:cNvPr id="5" name="Rectangle 5">
            <a:extLst>
              <a:ext uri="{FF2B5EF4-FFF2-40B4-BE49-F238E27FC236}">
                <a16:creationId xmlns:a16="http://schemas.microsoft.com/office/drawing/2014/main" id="{B0CD0EA6-C792-25CA-C496-2705B1B0605E}"/>
              </a:ext>
            </a:extLst>
          </p:cNvPr>
          <p:cNvSpPr>
            <a:spLocks noGrp="1" noChangeArrowheads="1"/>
          </p:cNvSpPr>
          <p:nvPr>
            <p:ph type="ftr" sz="quarter" idx="11"/>
          </p:nvPr>
        </p:nvSpPr>
        <p:spPr>
          <a:ln/>
        </p:spPr>
        <p:txBody>
          <a:bodyPr/>
          <a:lstStyle>
            <a:lvl1pPr>
              <a:defRPr/>
            </a:lvl1pPr>
          </a:lstStyle>
          <a:p>
            <a:pPr>
              <a:defRPr/>
            </a:pPr>
            <a:endParaRPr lang="lt-LT"/>
          </a:p>
        </p:txBody>
      </p:sp>
      <p:sp>
        <p:nvSpPr>
          <p:cNvPr id="6" name="Rectangle 6">
            <a:extLst>
              <a:ext uri="{FF2B5EF4-FFF2-40B4-BE49-F238E27FC236}">
                <a16:creationId xmlns:a16="http://schemas.microsoft.com/office/drawing/2014/main" id="{BCF17D58-F165-DD14-E461-B926BE803095}"/>
              </a:ext>
            </a:extLst>
          </p:cNvPr>
          <p:cNvSpPr>
            <a:spLocks noGrp="1" noChangeArrowheads="1"/>
          </p:cNvSpPr>
          <p:nvPr>
            <p:ph type="sldNum" sz="quarter" idx="12"/>
          </p:nvPr>
        </p:nvSpPr>
        <p:spPr>
          <a:ln/>
        </p:spPr>
        <p:txBody>
          <a:bodyPr/>
          <a:lstStyle>
            <a:lvl1pPr>
              <a:defRPr/>
            </a:lvl1pPr>
          </a:lstStyle>
          <a:p>
            <a:pPr>
              <a:defRPr/>
            </a:pPr>
            <a:fld id="{FB4F37E8-88ED-4E68-9004-65031987C9B7}" type="slidenum">
              <a:rPr lang="lt-LT" altLang="lt-LT"/>
              <a:pPr>
                <a:defRPr/>
              </a:pPr>
              <a:t>‹#›</a:t>
            </a:fld>
            <a:endParaRPr lang="lt-LT" altLang="lt-LT"/>
          </a:p>
        </p:txBody>
      </p:sp>
    </p:spTree>
    <p:extLst>
      <p:ext uri="{BB962C8B-B14F-4D97-AF65-F5344CB8AC3E}">
        <p14:creationId xmlns:p14="http://schemas.microsoft.com/office/powerpoint/2010/main" val="2395149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943286C-81E1-72AC-97F7-7F4A772120E9}"/>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lt-LT" altLang="lt-LT"/>
              <a:t>Click to edit Master title style</a:t>
            </a:r>
          </a:p>
        </p:txBody>
      </p:sp>
      <p:sp>
        <p:nvSpPr>
          <p:cNvPr id="1027" name="Rectangle 3">
            <a:extLst>
              <a:ext uri="{FF2B5EF4-FFF2-40B4-BE49-F238E27FC236}">
                <a16:creationId xmlns:a16="http://schemas.microsoft.com/office/drawing/2014/main" id="{51E9006A-3F1B-A711-F586-C2A3A9232210}"/>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t-LT" altLang="lt-LT"/>
              <a:t>Click to edit Master text styles</a:t>
            </a:r>
          </a:p>
          <a:p>
            <a:pPr lvl="1"/>
            <a:r>
              <a:rPr lang="lt-LT" altLang="lt-LT"/>
              <a:t>Second level</a:t>
            </a:r>
          </a:p>
          <a:p>
            <a:pPr lvl="2"/>
            <a:r>
              <a:rPr lang="lt-LT" altLang="lt-LT"/>
              <a:t>Third level</a:t>
            </a:r>
          </a:p>
          <a:p>
            <a:pPr lvl="3"/>
            <a:r>
              <a:rPr lang="lt-LT" altLang="lt-LT"/>
              <a:t>Fourth level</a:t>
            </a:r>
          </a:p>
          <a:p>
            <a:pPr lvl="4"/>
            <a:r>
              <a:rPr lang="lt-LT" altLang="lt-LT"/>
              <a:t>Fifth level</a:t>
            </a:r>
          </a:p>
        </p:txBody>
      </p:sp>
      <p:sp>
        <p:nvSpPr>
          <p:cNvPr id="1028" name="Rectangle 4">
            <a:extLst>
              <a:ext uri="{FF2B5EF4-FFF2-40B4-BE49-F238E27FC236}">
                <a16:creationId xmlns:a16="http://schemas.microsoft.com/office/drawing/2014/main" id="{A7E30A10-CB94-EDF4-8981-4B087E24552F}"/>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atin typeface="+mn-lt"/>
              </a:defRPr>
            </a:lvl1pPr>
          </a:lstStyle>
          <a:p>
            <a:pPr>
              <a:defRPr/>
            </a:pPr>
            <a:endParaRPr lang="lt-LT"/>
          </a:p>
        </p:txBody>
      </p:sp>
      <p:sp>
        <p:nvSpPr>
          <p:cNvPr id="1029" name="Rectangle 5">
            <a:extLst>
              <a:ext uri="{FF2B5EF4-FFF2-40B4-BE49-F238E27FC236}">
                <a16:creationId xmlns:a16="http://schemas.microsoft.com/office/drawing/2014/main" id="{FFA027CE-E8B4-CFB8-08A0-F5D72D68F079}"/>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mn-lt"/>
              </a:defRPr>
            </a:lvl1pPr>
          </a:lstStyle>
          <a:p>
            <a:pPr>
              <a:defRPr/>
            </a:pPr>
            <a:endParaRPr lang="lt-LT"/>
          </a:p>
        </p:txBody>
      </p:sp>
      <p:sp>
        <p:nvSpPr>
          <p:cNvPr id="1030" name="Rectangle 6">
            <a:extLst>
              <a:ext uri="{FF2B5EF4-FFF2-40B4-BE49-F238E27FC236}">
                <a16:creationId xmlns:a16="http://schemas.microsoft.com/office/drawing/2014/main" id="{4C157B88-4F98-D2B2-9B29-C468CD500DB5}"/>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smtClean="0">
                <a:latin typeface="Arial" panose="020B0604020202020204" pitchFamily="34" charset="0"/>
              </a:defRPr>
            </a:lvl1pPr>
          </a:lstStyle>
          <a:p>
            <a:pPr>
              <a:defRPr/>
            </a:pPr>
            <a:fld id="{BFF4C510-DAF4-4516-A63A-0F34B30537D0}" type="slidenum">
              <a:rPr lang="lt-LT" altLang="lt-LT"/>
              <a:pPr>
                <a:defRPr/>
              </a:pPr>
              <a:t>‹#›</a:t>
            </a:fld>
            <a:endParaRPr lang="lt-LT" alt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3438743E-61A5-12F0-EF90-7BDDC47EEF96}"/>
              </a:ext>
            </a:extLst>
          </p:cNvPr>
          <p:cNvSpPr>
            <a:spLocks noGrp="1" noChangeArrowheads="1"/>
          </p:cNvSpPr>
          <p:nvPr>
            <p:ph type="ctrTitle"/>
          </p:nvPr>
        </p:nvSpPr>
        <p:spPr>
          <a:xfrm>
            <a:off x="755650" y="476250"/>
            <a:ext cx="7772400" cy="1657350"/>
          </a:xfrm>
        </p:spPr>
        <p:txBody>
          <a:bodyPr/>
          <a:lstStyle/>
          <a:p>
            <a:pPr eaLnBrk="1" hangingPunct="1"/>
            <a:r>
              <a:rPr lang="lt-LT" altLang="lt-LT" b="1">
                <a:latin typeface="Times New Roman" panose="02020603050405020304" pitchFamily="18" charset="0"/>
              </a:rPr>
              <a:t>Šv.</a:t>
            </a:r>
            <a:r>
              <a:rPr lang="lt-LT" altLang="lt-LT" sz="5400" b="1">
                <a:latin typeface="Times New Roman" panose="02020603050405020304" pitchFamily="18" charset="0"/>
              </a:rPr>
              <a:t>Kalėdos</a:t>
            </a:r>
          </a:p>
        </p:txBody>
      </p:sp>
      <p:pic>
        <p:nvPicPr>
          <p:cNvPr id="2051" name="Paveikslėlis 2">
            <a:extLst>
              <a:ext uri="{FF2B5EF4-FFF2-40B4-BE49-F238E27FC236}">
                <a16:creationId xmlns:a16="http://schemas.microsoft.com/office/drawing/2014/main" id="{5AC5D896-1AB2-6E5B-092B-56D122BFD3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8138" y="2997200"/>
            <a:ext cx="3638550"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FB2202C-10B3-AE6A-3A91-B57840B047C7}"/>
              </a:ext>
            </a:extLst>
          </p:cNvPr>
          <p:cNvSpPr>
            <a:spLocks noGrp="1" noChangeArrowheads="1"/>
          </p:cNvSpPr>
          <p:nvPr>
            <p:ph type="title"/>
          </p:nvPr>
        </p:nvSpPr>
        <p:spPr>
          <a:xfrm>
            <a:off x="395288" y="692150"/>
            <a:ext cx="8291512" cy="1368425"/>
          </a:xfrm>
        </p:spPr>
        <p:txBody>
          <a:bodyPr/>
          <a:lstStyle/>
          <a:p>
            <a:pPr eaLnBrk="1" hangingPunct="1"/>
            <a:r>
              <a:rPr lang="lt-LT" altLang="lt-LT" b="1">
                <a:latin typeface="Times New Roman" panose="02020603050405020304" pitchFamily="18" charset="0"/>
              </a:rPr>
              <a:t>Kaip Šv.Kalėdos švenčiamos kitose šalyse?</a:t>
            </a:r>
          </a:p>
        </p:txBody>
      </p:sp>
      <p:pic>
        <p:nvPicPr>
          <p:cNvPr id="3075" name="Paveikslėlis 2">
            <a:extLst>
              <a:ext uri="{FF2B5EF4-FFF2-40B4-BE49-F238E27FC236}">
                <a16:creationId xmlns:a16="http://schemas.microsoft.com/office/drawing/2014/main" id="{CB25F827-1FBE-7669-ABFA-0AE24AE13ED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2492375"/>
            <a:ext cx="5400675"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0DFD2F9-9492-2EA1-B9CB-DCDAB98BED00}"/>
              </a:ext>
            </a:extLst>
          </p:cNvPr>
          <p:cNvSpPr>
            <a:spLocks noGrp="1" noChangeArrowheads="1"/>
          </p:cNvSpPr>
          <p:nvPr>
            <p:ph type="title"/>
          </p:nvPr>
        </p:nvSpPr>
        <p:spPr>
          <a:xfrm>
            <a:off x="468313" y="260350"/>
            <a:ext cx="8229600" cy="1800225"/>
          </a:xfrm>
        </p:spPr>
        <p:txBody>
          <a:bodyPr/>
          <a:lstStyle/>
          <a:p>
            <a:pPr eaLnBrk="1" hangingPunct="1"/>
            <a:r>
              <a:rPr lang="lt-LT" altLang="lt-LT" sz="4000" b="1"/>
              <a:t> </a:t>
            </a:r>
            <a:r>
              <a:rPr lang="lt-LT" altLang="lt-LT" sz="4000" b="1">
                <a:latin typeface="Times New Roman" panose="02020603050405020304" pitchFamily="18" charset="0"/>
                <a:cs typeface="Times New Roman" panose="02020603050405020304" pitchFamily="18" charset="0"/>
              </a:rPr>
              <a:t>Visame pasaulyje yra daug smagių bei jaudinančių kalėdinių tradicijų. Kelios iš jų.</a:t>
            </a:r>
            <a:r>
              <a:rPr lang="lt-LT" altLang="lt-LT" sz="4000">
                <a:latin typeface="Times New Roman" panose="02020603050405020304" pitchFamily="18" charset="0"/>
                <a:cs typeface="Times New Roman" panose="02020603050405020304" pitchFamily="18" charset="0"/>
              </a:rPr>
              <a:t> </a:t>
            </a:r>
          </a:p>
        </p:txBody>
      </p:sp>
      <p:pic>
        <p:nvPicPr>
          <p:cNvPr id="4099" name="Paveikslėlis 1">
            <a:extLst>
              <a:ext uri="{FF2B5EF4-FFF2-40B4-BE49-F238E27FC236}">
                <a16:creationId xmlns:a16="http://schemas.microsoft.com/office/drawing/2014/main" id="{A17CFE63-A5AE-1E3F-99EC-3FC17BEEF8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2509838"/>
            <a:ext cx="6065838" cy="336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FA54959E-837B-2143-8AFA-E301613920AE}"/>
              </a:ext>
            </a:extLst>
          </p:cNvPr>
          <p:cNvSpPr>
            <a:spLocks noGrp="1" noChangeArrowheads="1"/>
          </p:cNvSpPr>
          <p:nvPr>
            <p:ph type="body" idx="1"/>
          </p:nvPr>
        </p:nvSpPr>
        <p:spPr>
          <a:xfrm>
            <a:off x="395288" y="476250"/>
            <a:ext cx="8229600" cy="4525963"/>
          </a:xfrm>
        </p:spPr>
        <p:txBody>
          <a:bodyPr/>
          <a:lstStyle/>
          <a:p>
            <a:pPr marL="0" indent="0" algn="ctr" eaLnBrk="1" hangingPunct="1">
              <a:buFontTx/>
              <a:buNone/>
            </a:pPr>
            <a:r>
              <a:rPr lang="lt-LT" altLang="lt-LT">
                <a:latin typeface="Times New Roman" panose="02020603050405020304" pitchFamily="18" charset="0"/>
                <a:cs typeface="Times New Roman" panose="02020603050405020304" pitchFamily="18" charset="0"/>
              </a:rPr>
              <a:t>Italijoje žmonės sudeda savo dovanas į "Likimo urna" vadinamą dubenį ir padeda jį po Kalėdų eglute. Tuomet dubuo perduodamas iš rankų į rankas, kad kiekvienas šeimos narys galėtų išsirinkti sau dovaną, kurios, beje, dažnai būna tam tikros tematikos ar spalvos. </a:t>
            </a:r>
          </a:p>
        </p:txBody>
      </p:sp>
      <p:pic>
        <p:nvPicPr>
          <p:cNvPr id="5123" name="Paveikslėlis 1">
            <a:extLst>
              <a:ext uri="{FF2B5EF4-FFF2-40B4-BE49-F238E27FC236}">
                <a16:creationId xmlns:a16="http://schemas.microsoft.com/office/drawing/2014/main" id="{C945EE53-D912-A65A-0D39-34FFAF07CB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3860800"/>
            <a:ext cx="4321175"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a:extLst>
              <a:ext uri="{FF2B5EF4-FFF2-40B4-BE49-F238E27FC236}">
                <a16:creationId xmlns:a16="http://schemas.microsoft.com/office/drawing/2014/main" id="{148F0EAF-0432-21A9-1925-DBF11F560CA8}"/>
              </a:ext>
            </a:extLst>
          </p:cNvPr>
          <p:cNvSpPr>
            <a:spLocks noGrp="1" noChangeArrowheads="1"/>
          </p:cNvSpPr>
          <p:nvPr>
            <p:ph type="body" idx="1"/>
          </p:nvPr>
        </p:nvSpPr>
        <p:spPr>
          <a:xfrm>
            <a:off x="468313" y="333375"/>
            <a:ext cx="8229600" cy="4525963"/>
          </a:xfrm>
        </p:spPr>
        <p:txBody>
          <a:bodyPr/>
          <a:lstStyle/>
          <a:p>
            <a:pPr marL="0" indent="0" algn="ctr" eaLnBrk="1" hangingPunct="1">
              <a:buFontTx/>
              <a:buNone/>
            </a:pPr>
            <a:r>
              <a:rPr lang="lt-LT" altLang="lt-LT">
                <a:latin typeface="Times New Roman" panose="02020603050405020304" pitchFamily="18" charset="0"/>
                <a:cs typeface="Times New Roman" panose="02020603050405020304" pitchFamily="18" charset="0"/>
              </a:rPr>
              <a:t>Olandijoje (Nyderlanduose) žmonės turi puikų humoro jausmą. Jie mėgsta slėpti dovanas pudingo dubenyse, dešrelėse ar net bulvėse arba supakuoja mažą dovaną didelėje dėžėje. Jie dievina netikėtumo faktorių ir prigalvoja įvairių kūrybiškų idėjų, kad kiekvienais metais nustebintų vieni kitus. </a:t>
            </a:r>
          </a:p>
        </p:txBody>
      </p:sp>
      <p:pic>
        <p:nvPicPr>
          <p:cNvPr id="6147" name="Paveikslėlis 1">
            <a:extLst>
              <a:ext uri="{FF2B5EF4-FFF2-40B4-BE49-F238E27FC236}">
                <a16:creationId xmlns:a16="http://schemas.microsoft.com/office/drawing/2014/main" id="{73F46AA7-A261-A2A6-80AF-07192B96CF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22525" y="4076700"/>
            <a:ext cx="4321175"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a:extLst>
              <a:ext uri="{FF2B5EF4-FFF2-40B4-BE49-F238E27FC236}">
                <a16:creationId xmlns:a16="http://schemas.microsoft.com/office/drawing/2014/main" id="{1660940A-3293-3E7D-1C64-917570BD5407}"/>
              </a:ext>
            </a:extLst>
          </p:cNvPr>
          <p:cNvSpPr>
            <a:spLocks noGrp="1" noChangeArrowheads="1"/>
          </p:cNvSpPr>
          <p:nvPr>
            <p:ph type="body" idx="1"/>
          </p:nvPr>
        </p:nvSpPr>
        <p:spPr>
          <a:xfrm>
            <a:off x="395288" y="404813"/>
            <a:ext cx="8229600" cy="4525962"/>
          </a:xfrm>
        </p:spPr>
        <p:txBody>
          <a:bodyPr/>
          <a:lstStyle/>
          <a:p>
            <a:pPr marL="0" indent="0" algn="ctr" eaLnBrk="1" hangingPunct="1">
              <a:buFontTx/>
              <a:buNone/>
            </a:pPr>
            <a:r>
              <a:rPr lang="lt-LT" altLang="lt-LT">
                <a:latin typeface="Times New Roman" panose="02020603050405020304" pitchFamily="18" charset="0"/>
                <a:cs typeface="Times New Roman" panose="02020603050405020304" pitchFamily="18" charset="0"/>
              </a:rPr>
              <a:t>INDIJA</a:t>
            </a:r>
          </a:p>
          <a:p>
            <a:pPr marL="0" indent="0" algn="ctr" eaLnBrk="1" hangingPunct="1">
              <a:buFontTx/>
              <a:buNone/>
            </a:pPr>
            <a:r>
              <a:rPr lang="lt-LT" altLang="lt-LT">
                <a:latin typeface="Times New Roman" panose="02020603050405020304" pitchFamily="18" charset="0"/>
                <a:cs typeface="Times New Roman" panose="02020603050405020304" pitchFamily="18" charset="0"/>
              </a:rPr>
              <a:t>Skirtingose šalies vietose Kalėdos yra švenčiamos labai įvairiai. Jeigu šiaurės rytuose jos švenčiamos vienaip, tai pietvakariuose visai kitaip. Per Kalėdas laukuose yra puošiami mango arba bananų medžiai. </a:t>
            </a:r>
          </a:p>
        </p:txBody>
      </p:sp>
      <p:pic>
        <p:nvPicPr>
          <p:cNvPr id="7171" name="Paveikslėlis 1">
            <a:extLst>
              <a:ext uri="{FF2B5EF4-FFF2-40B4-BE49-F238E27FC236}">
                <a16:creationId xmlns:a16="http://schemas.microsoft.com/office/drawing/2014/main" id="{C8B11B4D-559D-D224-548A-AD097FF3B8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3933825"/>
            <a:ext cx="388778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Pavadinimas 1">
            <a:extLst>
              <a:ext uri="{FF2B5EF4-FFF2-40B4-BE49-F238E27FC236}">
                <a16:creationId xmlns:a16="http://schemas.microsoft.com/office/drawing/2014/main" id="{33054CAD-29BF-F4B0-CCB2-790F0DE28740}"/>
              </a:ext>
            </a:extLst>
          </p:cNvPr>
          <p:cNvSpPr>
            <a:spLocks noGrp="1" noChangeArrowheads="1"/>
          </p:cNvSpPr>
          <p:nvPr>
            <p:ph type="title"/>
          </p:nvPr>
        </p:nvSpPr>
        <p:spPr>
          <a:xfrm>
            <a:off x="457200" y="692150"/>
            <a:ext cx="8229600" cy="1223963"/>
          </a:xfrm>
        </p:spPr>
        <p:txBody>
          <a:bodyPr/>
          <a:lstStyle/>
          <a:p>
            <a:r>
              <a:rPr lang="lt-LT" altLang="lt-LT">
                <a:latin typeface="Times New Roman" panose="02020603050405020304" pitchFamily="18" charset="0"/>
                <a:cs typeface="Times New Roman" panose="02020603050405020304" pitchFamily="18" charset="0"/>
              </a:rPr>
              <a:t>Silkės patiekalai – tradicinis Kūčių valgis.</a:t>
            </a:r>
          </a:p>
        </p:txBody>
      </p:sp>
      <p:pic>
        <p:nvPicPr>
          <p:cNvPr id="8195" name="Turinio vietos rezervavimo ženklas 3">
            <a:extLst>
              <a:ext uri="{FF2B5EF4-FFF2-40B4-BE49-F238E27FC236}">
                <a16:creationId xmlns:a16="http://schemas.microsoft.com/office/drawing/2014/main" id="{12675693-BC81-96B6-870D-B90A775C343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68538" y="3141663"/>
            <a:ext cx="4248150" cy="1076325"/>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1F5CE3B-0DC0-4B0C-BC58-A6A85EF50F19}"/>
              </a:ext>
            </a:extLst>
          </p:cNvPr>
          <p:cNvSpPr>
            <a:spLocks noGrp="1" noChangeArrowheads="1"/>
          </p:cNvSpPr>
          <p:nvPr>
            <p:ph type="title"/>
          </p:nvPr>
        </p:nvSpPr>
        <p:spPr>
          <a:xfrm>
            <a:off x="468313" y="0"/>
            <a:ext cx="8229600" cy="1143000"/>
          </a:xfrm>
        </p:spPr>
        <p:txBody>
          <a:bodyPr/>
          <a:lstStyle/>
          <a:p>
            <a:pPr eaLnBrk="1" hangingPunct="1"/>
            <a:r>
              <a:rPr lang="lt-LT" altLang="lt-LT" b="1">
                <a:latin typeface="Times New Roman" panose="02020603050405020304" pitchFamily="18" charset="0"/>
              </a:rPr>
              <a:t>Silkės istorija </a:t>
            </a:r>
          </a:p>
        </p:txBody>
      </p:sp>
      <p:sp>
        <p:nvSpPr>
          <p:cNvPr id="9219" name="Rectangle 3">
            <a:extLst>
              <a:ext uri="{FF2B5EF4-FFF2-40B4-BE49-F238E27FC236}">
                <a16:creationId xmlns:a16="http://schemas.microsoft.com/office/drawing/2014/main" id="{F43180A1-2EA1-9A99-60DC-6D160E1D7C12}"/>
              </a:ext>
            </a:extLst>
          </p:cNvPr>
          <p:cNvSpPr>
            <a:spLocks noGrp="1" noChangeArrowheads="1"/>
          </p:cNvSpPr>
          <p:nvPr>
            <p:ph type="body" idx="1"/>
          </p:nvPr>
        </p:nvSpPr>
        <p:spPr>
          <a:xfrm>
            <a:off x="468313" y="1052513"/>
            <a:ext cx="8229600" cy="4525962"/>
          </a:xfrm>
        </p:spPr>
        <p:txBody>
          <a:bodyPr/>
          <a:lstStyle/>
          <a:p>
            <a:pPr algn="ctr" eaLnBrk="1" hangingPunct="1">
              <a:lnSpc>
                <a:spcPct val="90000"/>
              </a:lnSpc>
            </a:pPr>
            <a:r>
              <a:rPr lang="lt-LT" altLang="lt-LT" sz="3600">
                <a:latin typeface="Times New Roman" panose="02020603050405020304" pitchFamily="18" charset="0"/>
              </a:rPr>
              <a:t>Ištisus šimtmečius silkė buvo pagrindiniu neturtingų žmonių maistu.</a:t>
            </a:r>
          </a:p>
          <a:p>
            <a:pPr algn="ctr" eaLnBrk="1" hangingPunct="1">
              <a:lnSpc>
                <a:spcPct val="90000"/>
              </a:lnSpc>
            </a:pPr>
            <a:r>
              <a:rPr lang="lt-LT" altLang="lt-LT" sz="3600">
                <a:latin typeface="Times New Roman" panose="02020603050405020304" pitchFamily="18" charset="0"/>
              </a:rPr>
              <a:t>Netgi pats Popiežius Aleksandras III-sis 1164 m. leido Skandinavijos žvejams dirbti sekmadienį, jei tą dieną buvo silkės gaudymo metas.</a:t>
            </a:r>
          </a:p>
          <a:p>
            <a:pPr algn="ctr" eaLnBrk="1" hangingPunct="1">
              <a:lnSpc>
                <a:spcPct val="90000"/>
              </a:lnSpc>
            </a:pPr>
            <a:r>
              <a:rPr lang="lt-LT" altLang="lt-LT" sz="3600">
                <a:latin typeface="Times New Roman" panose="02020603050405020304" pitchFamily="18" charset="0"/>
              </a:rPr>
              <a:t>Kai žvejai išmoko žvejoti atviroje jūroje, silkės populiarumas dar labiau išaugo.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a16="http://schemas.microsoft.com/office/drawing/2014/main" id="{5385FAD6-D7F6-9769-B9C5-C71739F5360C}"/>
              </a:ext>
            </a:extLst>
          </p:cNvPr>
          <p:cNvSpPr>
            <a:spLocks noGrp="1" noChangeArrowheads="1"/>
          </p:cNvSpPr>
          <p:nvPr>
            <p:ph type="body" idx="1"/>
          </p:nvPr>
        </p:nvSpPr>
        <p:spPr>
          <a:xfrm>
            <a:off x="457200" y="908050"/>
            <a:ext cx="8229600" cy="4525963"/>
          </a:xfrm>
        </p:spPr>
        <p:txBody>
          <a:bodyPr/>
          <a:lstStyle/>
          <a:p>
            <a:pPr algn="ctr" eaLnBrk="1" hangingPunct="1">
              <a:lnSpc>
                <a:spcPct val="90000"/>
              </a:lnSpc>
            </a:pPr>
            <a:r>
              <a:rPr lang="lt-LT" altLang="lt-LT">
                <a:latin typeface="Times New Roman" panose="02020603050405020304" pitchFamily="18" charset="0"/>
              </a:rPr>
              <a:t>Sakoma, kad tik silkės dėka turtėjo</a:t>
            </a:r>
            <a:r>
              <a:rPr lang="lt-LT" altLang="lt-LT" sz="2800">
                <a:latin typeface="Times New Roman" panose="02020603050405020304" pitchFamily="18" charset="0"/>
              </a:rPr>
              <a:t> ir </a:t>
            </a:r>
            <a:r>
              <a:rPr lang="lt-LT" altLang="lt-LT">
                <a:latin typeface="Times New Roman" panose="02020603050405020304" pitchFamily="18" charset="0"/>
              </a:rPr>
              <a:t>vystėsi Hanzos miestai.</a:t>
            </a:r>
          </a:p>
          <a:p>
            <a:pPr algn="ctr" eaLnBrk="1" hangingPunct="1">
              <a:lnSpc>
                <a:spcPct val="90000"/>
              </a:lnSpc>
            </a:pPr>
            <a:r>
              <a:rPr lang="lt-LT" altLang="lt-LT">
                <a:latin typeface="Times New Roman" panose="02020603050405020304" pitchFamily="18" charset="0"/>
              </a:rPr>
              <a:t>17 a. pabaigoje silkė padėjo suklestėti Olandijai ir Anglijai.</a:t>
            </a:r>
          </a:p>
          <a:p>
            <a:pPr algn="ctr" eaLnBrk="1" hangingPunct="1">
              <a:lnSpc>
                <a:spcPct val="90000"/>
              </a:lnSpc>
            </a:pPr>
            <a:r>
              <a:rPr lang="lt-LT" altLang="lt-LT">
                <a:latin typeface="Times New Roman" panose="02020603050405020304" pitchFamily="18" charset="0"/>
              </a:rPr>
              <a:t>Legenda sako, kad Amsterdamas pastatytas ant silkių kaulų.</a:t>
            </a:r>
          </a:p>
          <a:p>
            <a:pPr algn="ctr" eaLnBrk="1" hangingPunct="1">
              <a:lnSpc>
                <a:spcPct val="90000"/>
              </a:lnSpc>
            </a:pPr>
            <a:r>
              <a:rPr lang="lt-LT" altLang="lt-LT">
                <a:latin typeface="Times New Roman" panose="02020603050405020304" pitchFamily="18" charset="0"/>
              </a:rPr>
              <a:t>Silkės buvo ir ant elgetos, ir ant karaliaus stalo – ji tapo populiariausia visuose visuomenės sluoksniuose.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8FDCB015-A04A-C5FE-6FCF-A58B4B86F4AE}"/>
              </a:ext>
            </a:extLst>
          </p:cNvPr>
          <p:cNvSpPr>
            <a:spLocks noGrp="1" noChangeArrowheads="1"/>
          </p:cNvSpPr>
          <p:nvPr>
            <p:ph type="title"/>
          </p:nvPr>
        </p:nvSpPr>
        <p:spPr>
          <a:xfrm>
            <a:off x="457200" y="620713"/>
            <a:ext cx="8229600" cy="1295400"/>
          </a:xfrm>
        </p:spPr>
        <p:txBody>
          <a:bodyPr/>
          <a:lstStyle/>
          <a:p>
            <a:pPr eaLnBrk="1" hangingPunct="1"/>
            <a:r>
              <a:rPr lang="lt-LT" altLang="lt-LT" sz="3200" b="1">
                <a:latin typeface="Times New Roman" panose="02020603050405020304" pitchFamily="18" charset="0"/>
              </a:rPr>
              <a:t>Linksmų šventų Kalėdų ir </a:t>
            </a:r>
            <a:br>
              <a:rPr lang="lt-LT" altLang="lt-LT" sz="3200" b="1">
                <a:latin typeface="Times New Roman" panose="02020603050405020304" pitchFamily="18" charset="0"/>
              </a:rPr>
            </a:br>
            <a:r>
              <a:rPr lang="lt-LT" altLang="lt-LT" sz="3200" b="1">
                <a:latin typeface="Times New Roman" panose="02020603050405020304" pitchFamily="18" charset="0"/>
              </a:rPr>
              <a:t>Laimingų Naujųjų metų</a:t>
            </a:r>
            <a:r>
              <a:rPr lang="en-US" altLang="lt-LT" sz="3200" b="1">
                <a:latin typeface="Times New Roman" panose="02020603050405020304" pitchFamily="18" charset="0"/>
              </a:rPr>
              <a:t>!</a:t>
            </a:r>
            <a:endParaRPr lang="lt-LT" altLang="lt-LT" sz="3200" b="1">
              <a:latin typeface="Times New Roman" panose="02020603050405020304" pitchFamily="18" charset="0"/>
            </a:endParaRPr>
          </a:p>
        </p:txBody>
      </p:sp>
      <p:pic>
        <p:nvPicPr>
          <p:cNvPr id="11267" name="Paveikslėlis 1">
            <a:extLst>
              <a:ext uri="{FF2B5EF4-FFF2-40B4-BE49-F238E27FC236}">
                <a16:creationId xmlns:a16="http://schemas.microsoft.com/office/drawing/2014/main" id="{6919E7B1-ABA3-0BCE-744C-06E945F174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2276475"/>
            <a:ext cx="6661150" cy="349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lt-LT" sz="36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lt-LT" sz="36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142</TotalTime>
  <Words>264</Words>
  <Application>Microsoft Office PowerPoint</Application>
  <PresentationFormat>On-screen Show (4:3)</PresentationFormat>
  <Paragraphs>17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Times New Roman</vt:lpstr>
      <vt:lpstr>Arial</vt:lpstr>
      <vt:lpstr>Calibri</vt:lpstr>
      <vt:lpstr>Default Design</vt:lpstr>
      <vt:lpstr>Šv.Kalėdos</vt:lpstr>
      <vt:lpstr>Kaip Šv.Kalėdos švenčiamos kitose šalyse?</vt:lpstr>
      <vt:lpstr> Visame pasaulyje yra daug smagių bei jaudinančių kalėdinių tradicijų. Kelios iš jų. </vt:lpstr>
      <vt:lpstr>PowerPoint Presentation</vt:lpstr>
      <vt:lpstr>PowerPoint Presentation</vt:lpstr>
      <vt:lpstr>PowerPoint Presentation</vt:lpstr>
      <vt:lpstr>Silkės patiekalai – tradicinis Kūčių valgis.</vt:lpstr>
      <vt:lpstr>Silkės istorija </vt:lpstr>
      <vt:lpstr>PowerPoint Presentation</vt:lpstr>
      <vt:lpstr>Linksmų šventų Kalėdų ir  Laimingų Naujųjų metų!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Geografinės Kalėdos</dc:title>
  <dc:creator>As</dc:creator>
  <cp:lastModifiedBy>Inga</cp:lastModifiedBy>
  <cp:revision>133</cp:revision>
  <dcterms:created xsi:type="dcterms:W3CDTF">2002-12-31T22:10:00Z</dcterms:created>
  <dcterms:modified xsi:type="dcterms:W3CDTF">2023-12-15T10:13:19Z</dcterms:modified>
</cp:coreProperties>
</file>